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4"/>
  </p:notesMasterIdLst>
  <p:sldIdLst>
    <p:sldId id="299" r:id="rId3"/>
  </p:sldIdLst>
  <p:sldSz cx="12192000" cy="6858000"/>
  <p:notesSz cx="6858000" cy="41148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969B762-6D01-D06B-0370-BE0128BEB0CF}" name="Mark Torres" initials="MT" userId="3d0454119b24752d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B173"/>
    <a:srgbClr val="2517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40" autoAdjust="0"/>
    <p:restoredTop sz="94660"/>
  </p:normalViewPr>
  <p:slideViewPr>
    <p:cSldViewPr snapToGrid="0">
      <p:cViewPr varScale="1">
        <p:scale>
          <a:sx n="69" d="100"/>
          <a:sy n="69" d="100"/>
        </p:scale>
        <p:origin x="880" y="2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8/10/relationships/authors" Target="author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 Torres" userId="3d0454119b24752d" providerId="LiveId" clId="{C43DA37A-7944-4ECC-88C2-C4A612BE623B}"/>
    <pc:docChg chg="delSld">
      <pc:chgData name="Mark Torres" userId="3d0454119b24752d" providerId="LiveId" clId="{C43DA37A-7944-4ECC-88C2-C4A612BE623B}" dt="2025-06-18T16:16:01.200" v="19" actId="47"/>
      <pc:docMkLst>
        <pc:docMk/>
      </pc:docMkLst>
      <pc:sldChg chg="del">
        <pc:chgData name="Mark Torres" userId="3d0454119b24752d" providerId="LiveId" clId="{C43DA37A-7944-4ECC-88C2-C4A612BE623B}" dt="2025-06-18T16:15:48.128" v="0" actId="47"/>
        <pc:sldMkLst>
          <pc:docMk/>
          <pc:sldMk cId="2952472961" sldId="271"/>
        </pc:sldMkLst>
      </pc:sldChg>
      <pc:sldChg chg="del">
        <pc:chgData name="Mark Torres" userId="3d0454119b24752d" providerId="LiveId" clId="{C43DA37A-7944-4ECC-88C2-C4A612BE623B}" dt="2025-06-18T16:15:48.659" v="1" actId="47"/>
        <pc:sldMkLst>
          <pc:docMk/>
          <pc:sldMk cId="855326995" sldId="272"/>
        </pc:sldMkLst>
      </pc:sldChg>
      <pc:sldChg chg="del">
        <pc:chgData name="Mark Torres" userId="3d0454119b24752d" providerId="LiveId" clId="{C43DA37A-7944-4ECC-88C2-C4A612BE623B}" dt="2025-06-18T16:15:57.114" v="11" actId="47"/>
        <pc:sldMkLst>
          <pc:docMk/>
          <pc:sldMk cId="22007253" sldId="273"/>
        </pc:sldMkLst>
      </pc:sldChg>
      <pc:sldChg chg="del">
        <pc:chgData name="Mark Torres" userId="3d0454119b24752d" providerId="LiveId" clId="{C43DA37A-7944-4ECC-88C2-C4A612BE623B}" dt="2025-06-18T16:15:57.362" v="12" actId="47"/>
        <pc:sldMkLst>
          <pc:docMk/>
          <pc:sldMk cId="2398527474" sldId="275"/>
        </pc:sldMkLst>
      </pc:sldChg>
      <pc:sldChg chg="del">
        <pc:chgData name="Mark Torres" userId="3d0454119b24752d" providerId="LiveId" clId="{C43DA37A-7944-4ECC-88C2-C4A612BE623B}" dt="2025-06-18T16:15:57.593" v="13" actId="47"/>
        <pc:sldMkLst>
          <pc:docMk/>
          <pc:sldMk cId="1251856933" sldId="277"/>
        </pc:sldMkLst>
      </pc:sldChg>
      <pc:sldChg chg="del">
        <pc:chgData name="Mark Torres" userId="3d0454119b24752d" providerId="LiveId" clId="{C43DA37A-7944-4ECC-88C2-C4A612BE623B}" dt="2025-06-18T16:15:56.521" v="10" actId="47"/>
        <pc:sldMkLst>
          <pc:docMk/>
          <pc:sldMk cId="3254168008" sldId="279"/>
        </pc:sldMkLst>
      </pc:sldChg>
      <pc:sldChg chg="del">
        <pc:chgData name="Mark Torres" userId="3d0454119b24752d" providerId="LiveId" clId="{C43DA37A-7944-4ECC-88C2-C4A612BE623B}" dt="2025-06-18T16:15:56.273" v="9" actId="47"/>
        <pc:sldMkLst>
          <pc:docMk/>
          <pc:sldMk cId="158560045" sldId="280"/>
        </pc:sldMkLst>
      </pc:sldChg>
      <pc:sldChg chg="del">
        <pc:chgData name="Mark Torres" userId="3d0454119b24752d" providerId="LiveId" clId="{C43DA37A-7944-4ECC-88C2-C4A612BE623B}" dt="2025-06-18T16:15:58.435" v="15" actId="47"/>
        <pc:sldMkLst>
          <pc:docMk/>
          <pc:sldMk cId="1847558092" sldId="282"/>
        </pc:sldMkLst>
      </pc:sldChg>
      <pc:sldChg chg="del">
        <pc:chgData name="Mark Torres" userId="3d0454119b24752d" providerId="LiveId" clId="{C43DA37A-7944-4ECC-88C2-C4A612BE623B}" dt="2025-06-18T16:15:59.734" v="17" actId="47"/>
        <pc:sldMkLst>
          <pc:docMk/>
          <pc:sldMk cId="2947363925" sldId="284"/>
        </pc:sldMkLst>
      </pc:sldChg>
      <pc:sldChg chg="del">
        <pc:chgData name="Mark Torres" userId="3d0454119b24752d" providerId="LiveId" clId="{C43DA37A-7944-4ECC-88C2-C4A612BE623B}" dt="2025-06-18T16:15:59.168" v="16" actId="47"/>
        <pc:sldMkLst>
          <pc:docMk/>
          <pc:sldMk cId="3131679216" sldId="285"/>
        </pc:sldMkLst>
      </pc:sldChg>
      <pc:sldChg chg="del">
        <pc:chgData name="Mark Torres" userId="3d0454119b24752d" providerId="LiveId" clId="{C43DA37A-7944-4ECC-88C2-C4A612BE623B}" dt="2025-06-18T16:16:00.299" v="18" actId="47"/>
        <pc:sldMkLst>
          <pc:docMk/>
          <pc:sldMk cId="2222750848" sldId="287"/>
        </pc:sldMkLst>
      </pc:sldChg>
      <pc:sldChg chg="del">
        <pc:chgData name="Mark Torres" userId="3d0454119b24752d" providerId="LiveId" clId="{C43DA37A-7944-4ECC-88C2-C4A612BE623B}" dt="2025-06-18T16:15:56.036" v="8" actId="47"/>
        <pc:sldMkLst>
          <pc:docMk/>
          <pc:sldMk cId="673919187" sldId="289"/>
        </pc:sldMkLst>
      </pc:sldChg>
      <pc:sldChg chg="del">
        <pc:chgData name="Mark Torres" userId="3d0454119b24752d" providerId="LiveId" clId="{C43DA37A-7944-4ECC-88C2-C4A612BE623B}" dt="2025-06-18T16:15:52.494" v="6" actId="47"/>
        <pc:sldMkLst>
          <pc:docMk/>
          <pc:sldMk cId="2165597641" sldId="290"/>
        </pc:sldMkLst>
      </pc:sldChg>
      <pc:sldChg chg="del">
        <pc:chgData name="Mark Torres" userId="3d0454119b24752d" providerId="LiveId" clId="{C43DA37A-7944-4ECC-88C2-C4A612BE623B}" dt="2025-06-18T16:16:01.200" v="19" actId="47"/>
        <pc:sldMkLst>
          <pc:docMk/>
          <pc:sldMk cId="679352296" sldId="291"/>
        </pc:sldMkLst>
      </pc:sldChg>
      <pc:sldChg chg="del">
        <pc:chgData name="Mark Torres" userId="3d0454119b24752d" providerId="LiveId" clId="{C43DA37A-7944-4ECC-88C2-C4A612BE623B}" dt="2025-06-18T16:15:49.210" v="2" actId="47"/>
        <pc:sldMkLst>
          <pc:docMk/>
          <pc:sldMk cId="1491604929" sldId="292"/>
        </pc:sldMkLst>
      </pc:sldChg>
      <pc:sldChg chg="del">
        <pc:chgData name="Mark Torres" userId="3d0454119b24752d" providerId="LiveId" clId="{C43DA37A-7944-4ECC-88C2-C4A612BE623B}" dt="2025-06-18T16:15:49.757" v="3" actId="47"/>
        <pc:sldMkLst>
          <pc:docMk/>
          <pc:sldMk cId="3487250087" sldId="293"/>
        </pc:sldMkLst>
      </pc:sldChg>
      <pc:sldChg chg="del">
        <pc:chgData name="Mark Torres" userId="3d0454119b24752d" providerId="LiveId" clId="{C43DA37A-7944-4ECC-88C2-C4A612BE623B}" dt="2025-06-18T16:15:50.978" v="5" actId="47"/>
        <pc:sldMkLst>
          <pc:docMk/>
          <pc:sldMk cId="3603351370" sldId="294"/>
        </pc:sldMkLst>
      </pc:sldChg>
      <pc:sldChg chg="del">
        <pc:chgData name="Mark Torres" userId="3d0454119b24752d" providerId="LiveId" clId="{C43DA37A-7944-4ECC-88C2-C4A612BE623B}" dt="2025-06-18T16:15:50.376" v="4" actId="47"/>
        <pc:sldMkLst>
          <pc:docMk/>
          <pc:sldMk cId="2582192079" sldId="295"/>
        </pc:sldMkLst>
      </pc:sldChg>
      <pc:sldChg chg="del">
        <pc:chgData name="Mark Torres" userId="3d0454119b24752d" providerId="LiveId" clId="{C43DA37A-7944-4ECC-88C2-C4A612BE623B}" dt="2025-06-18T16:15:55.788" v="7" actId="47"/>
        <pc:sldMkLst>
          <pc:docMk/>
          <pc:sldMk cId="2507605742" sldId="296"/>
        </pc:sldMkLst>
      </pc:sldChg>
      <pc:sldChg chg="del">
        <pc:chgData name="Mark Torres" userId="3d0454119b24752d" providerId="LiveId" clId="{C43DA37A-7944-4ECC-88C2-C4A612BE623B}" dt="2025-06-18T16:15:58.170" v="14" actId="47"/>
        <pc:sldMkLst>
          <pc:docMk/>
          <pc:sldMk cId="387079854" sldId="29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206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206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BEF14F-D291-4D36-9FDD-BB8C382F595B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3925" y="514350"/>
            <a:ext cx="2470150" cy="13890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1979613"/>
            <a:ext cx="5486400" cy="1620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3908425"/>
            <a:ext cx="2971800" cy="206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3908425"/>
            <a:ext cx="2971800" cy="206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1452E-AD70-4C25-8E4F-C4F6CE134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321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axiommgmt.com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axiommgmt.com/" TargetMode="Externa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5177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D22FB-2D16-DF87-1DD5-E351B937EB46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6017C2-7B4F-71EA-CB28-A67CE0F6C940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B6B173"/>
                </a:solidFill>
              </a:defRPr>
            </a:lvl1pPr>
            <a:lvl2pPr marL="457191" indent="0" algn="ctr">
              <a:buNone/>
              <a:defRPr sz="2000"/>
            </a:lvl2pPr>
            <a:lvl3pPr marL="914384" indent="0" algn="ctr">
              <a:buNone/>
              <a:defRPr sz="1800"/>
            </a:lvl3pPr>
            <a:lvl4pPr marL="1371575" indent="0" algn="ctr">
              <a:buNone/>
              <a:defRPr sz="1600"/>
            </a:lvl4pPr>
            <a:lvl5pPr marL="1828766" indent="0" algn="ctr">
              <a:buNone/>
              <a:defRPr sz="1600"/>
            </a:lvl5pPr>
            <a:lvl6pPr marL="2285958" indent="0" algn="ctr">
              <a:buNone/>
              <a:defRPr sz="1600"/>
            </a:lvl6pPr>
            <a:lvl7pPr marL="2743149" indent="0" algn="ctr">
              <a:buNone/>
              <a:defRPr sz="1600"/>
            </a:lvl7pPr>
            <a:lvl8pPr marL="3200341" indent="0" algn="ctr">
              <a:buNone/>
              <a:defRPr sz="1600"/>
            </a:lvl8pPr>
            <a:lvl9pPr marL="3657533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95FFA-B2FA-D8EC-9363-4C4AD146FA1A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389E409-8A5D-4AB8-AD67-62F5D73DD2C3}" type="datetimeFigureOut">
              <a:rPr lang="en-US" smtClean="0"/>
              <a:pPr/>
              <a:t>6/18/2025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7BA99C-FC8E-74A0-1846-2604551FB10C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8894F38-0DE6-455C-A7ED-92DD466D1E7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A blue sign with white text&#10;&#10;AI-generated content may be incorrect.">
            <a:extLst>
              <a:ext uri="{FF2B5EF4-FFF2-40B4-BE49-F238E27FC236}">
                <a16:creationId xmlns:a16="http://schemas.microsoft.com/office/drawing/2014/main" id="{CC33CE7D-2BC6-B422-6345-0D75E06CA35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8" t="28176" r="9944" b="33208"/>
          <a:stretch/>
        </p:blipFill>
        <p:spPr>
          <a:xfrm>
            <a:off x="5263552" y="6359297"/>
            <a:ext cx="1664899" cy="495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995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10BEA63F-5810-3567-F15C-F1DC82235ADF}"/>
              </a:ext>
            </a:extLst>
          </p:cNvPr>
          <p:cNvSpPr/>
          <p:nvPr userDrawn="1"/>
        </p:nvSpPr>
        <p:spPr>
          <a:xfrm>
            <a:off x="0" y="1"/>
            <a:ext cx="12192000" cy="974785"/>
          </a:xfrm>
          <a:prstGeom prst="rect">
            <a:avLst/>
          </a:prstGeom>
          <a:solidFill>
            <a:srgbClr val="25177C"/>
          </a:solidFill>
          <a:ln>
            <a:solidFill>
              <a:srgbClr val="25177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C08A0C0-CE4B-D53F-FE78-1A827CA5C5C9}"/>
              </a:ext>
            </a:extLst>
          </p:cNvPr>
          <p:cNvGrpSpPr/>
          <p:nvPr userDrawn="1"/>
        </p:nvGrpSpPr>
        <p:grpSpPr>
          <a:xfrm>
            <a:off x="0" y="6356350"/>
            <a:ext cx="12192000" cy="501650"/>
            <a:chOff x="0" y="5484812"/>
            <a:chExt cx="12192000" cy="50165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42BCDA1-541F-151B-C314-AF4F78E2A6FE}"/>
                </a:ext>
              </a:extLst>
            </p:cNvPr>
            <p:cNvSpPr/>
            <p:nvPr userDrawn="1"/>
          </p:nvSpPr>
          <p:spPr>
            <a:xfrm>
              <a:off x="0" y="5484812"/>
              <a:ext cx="12192000" cy="501650"/>
            </a:xfrm>
            <a:prstGeom prst="rect">
              <a:avLst/>
            </a:prstGeom>
            <a:solidFill>
              <a:srgbClr val="25177C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11" name="Picture 10" descr="A blue sign with white text&#10;&#10;AI-generated content may be incorrect.">
              <a:extLst>
                <a:ext uri="{FF2B5EF4-FFF2-40B4-BE49-F238E27FC236}">
                  <a16:creationId xmlns:a16="http://schemas.microsoft.com/office/drawing/2014/main" id="{2364AA25-29AC-CF61-CD36-028D47FB236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228" t="28176" r="9944" b="33208"/>
            <a:stretch/>
          </p:blipFill>
          <p:spPr>
            <a:xfrm>
              <a:off x="5263551" y="5487759"/>
              <a:ext cx="1664898" cy="495756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A6AA81B-61F3-BBAE-AE9E-56E824FC2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914DB-D09D-1966-4B38-A7F290EC0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597" indent="-228597">
              <a:buFontTx/>
              <a:buChar char="›"/>
              <a:defRPr/>
            </a:lvl1pPr>
            <a:lvl2pPr marL="685788" indent="-228597">
              <a:buFontTx/>
              <a:buChar char="›"/>
              <a:defRPr/>
            </a:lvl2pPr>
            <a:lvl3pPr marL="1142978" indent="-228597">
              <a:buFontTx/>
              <a:buChar char="›"/>
              <a:defRPr/>
            </a:lvl3pPr>
            <a:lvl4pPr marL="1600171" indent="-228597">
              <a:buFontTx/>
              <a:buChar char="›"/>
              <a:defRPr/>
            </a:lvl4pPr>
            <a:lvl5pPr marL="2057363" indent="-228597">
              <a:buFontTx/>
              <a:buChar char="›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8BA19-299A-3F90-0FBD-D624B3541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9E409-8A5D-4AB8-AD67-62F5D73DD2C3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34F8EE-6416-446F-0BEE-E6C48418A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94F38-0DE6-455C-A7ED-92DD466D1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673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10BEA63F-5810-3567-F15C-F1DC82235ADF}"/>
              </a:ext>
            </a:extLst>
          </p:cNvPr>
          <p:cNvSpPr/>
          <p:nvPr userDrawn="1"/>
        </p:nvSpPr>
        <p:spPr>
          <a:xfrm>
            <a:off x="0" y="1"/>
            <a:ext cx="12192000" cy="974785"/>
          </a:xfrm>
          <a:prstGeom prst="rect">
            <a:avLst/>
          </a:prstGeom>
          <a:solidFill>
            <a:srgbClr val="25177C"/>
          </a:solidFill>
          <a:ln>
            <a:solidFill>
              <a:srgbClr val="25177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C08A0C0-CE4B-D53F-FE78-1A827CA5C5C9}"/>
              </a:ext>
            </a:extLst>
          </p:cNvPr>
          <p:cNvGrpSpPr/>
          <p:nvPr userDrawn="1"/>
        </p:nvGrpSpPr>
        <p:grpSpPr>
          <a:xfrm>
            <a:off x="0" y="6356350"/>
            <a:ext cx="12192000" cy="501650"/>
            <a:chOff x="0" y="5484812"/>
            <a:chExt cx="12192000" cy="50165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42BCDA1-541F-151B-C314-AF4F78E2A6FE}"/>
                </a:ext>
              </a:extLst>
            </p:cNvPr>
            <p:cNvSpPr/>
            <p:nvPr userDrawn="1"/>
          </p:nvSpPr>
          <p:spPr>
            <a:xfrm>
              <a:off x="0" y="5484812"/>
              <a:ext cx="12192000" cy="501650"/>
            </a:xfrm>
            <a:prstGeom prst="rect">
              <a:avLst/>
            </a:prstGeom>
            <a:solidFill>
              <a:srgbClr val="25177C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11" name="Picture 10" descr="A blue sign with white text&#10;&#10;AI-generated content may be incorrect.">
              <a:extLst>
                <a:ext uri="{FF2B5EF4-FFF2-40B4-BE49-F238E27FC236}">
                  <a16:creationId xmlns:a16="http://schemas.microsoft.com/office/drawing/2014/main" id="{2364AA25-29AC-CF61-CD36-028D47FB236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228" t="28176" r="9944" b="33208"/>
            <a:stretch/>
          </p:blipFill>
          <p:spPr>
            <a:xfrm>
              <a:off x="5263551" y="5487759"/>
              <a:ext cx="1664898" cy="495756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A6AA81B-61F3-BBAE-AE9E-56E824FC2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914DB-D09D-1966-4B38-A7F290EC0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597" indent="-228597">
              <a:buFontTx/>
              <a:buChar char="›"/>
              <a:defRPr/>
            </a:lvl1pPr>
            <a:lvl2pPr marL="685788" indent="-228597">
              <a:buFontTx/>
              <a:buChar char="›"/>
              <a:defRPr/>
            </a:lvl2pPr>
            <a:lvl3pPr marL="1142978" indent="-228597">
              <a:buFontTx/>
              <a:buChar char="›"/>
              <a:defRPr/>
            </a:lvl3pPr>
            <a:lvl4pPr marL="1600171" indent="-228597">
              <a:buFontTx/>
              <a:buChar char="›"/>
              <a:defRPr/>
            </a:lvl4pPr>
            <a:lvl5pPr marL="2057363" indent="-228597">
              <a:buFontTx/>
              <a:buChar char="›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8BA19-299A-3F90-0FBD-D624B3541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9E409-8A5D-4AB8-AD67-62F5D73DD2C3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34F8EE-6416-446F-0BEE-E6C48418A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94F38-0DE6-455C-A7ED-92DD466D1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800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10BEA63F-5810-3567-F15C-F1DC82235ADF}"/>
              </a:ext>
            </a:extLst>
          </p:cNvPr>
          <p:cNvSpPr/>
          <p:nvPr userDrawn="1"/>
        </p:nvSpPr>
        <p:spPr>
          <a:xfrm>
            <a:off x="0" y="1"/>
            <a:ext cx="12192000" cy="974785"/>
          </a:xfrm>
          <a:prstGeom prst="rect">
            <a:avLst/>
          </a:prstGeom>
          <a:solidFill>
            <a:srgbClr val="25177C"/>
          </a:solidFill>
          <a:ln>
            <a:solidFill>
              <a:srgbClr val="25177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C08A0C0-CE4B-D53F-FE78-1A827CA5C5C9}"/>
              </a:ext>
            </a:extLst>
          </p:cNvPr>
          <p:cNvGrpSpPr/>
          <p:nvPr userDrawn="1"/>
        </p:nvGrpSpPr>
        <p:grpSpPr>
          <a:xfrm>
            <a:off x="0" y="6356350"/>
            <a:ext cx="12192000" cy="501650"/>
            <a:chOff x="0" y="5484812"/>
            <a:chExt cx="12192000" cy="50165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42BCDA1-541F-151B-C314-AF4F78E2A6FE}"/>
                </a:ext>
              </a:extLst>
            </p:cNvPr>
            <p:cNvSpPr/>
            <p:nvPr userDrawn="1"/>
          </p:nvSpPr>
          <p:spPr>
            <a:xfrm>
              <a:off x="0" y="5484812"/>
              <a:ext cx="12192000" cy="501650"/>
            </a:xfrm>
            <a:prstGeom prst="rect">
              <a:avLst/>
            </a:prstGeom>
            <a:solidFill>
              <a:srgbClr val="25177C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11" name="Picture 10" descr="A blue sign with white text&#10;&#10;AI-generated content may be incorrect.">
              <a:extLst>
                <a:ext uri="{FF2B5EF4-FFF2-40B4-BE49-F238E27FC236}">
                  <a16:creationId xmlns:a16="http://schemas.microsoft.com/office/drawing/2014/main" id="{2364AA25-29AC-CF61-CD36-028D47FB236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228" t="28176" r="9944" b="33208"/>
            <a:stretch/>
          </p:blipFill>
          <p:spPr>
            <a:xfrm>
              <a:off x="5263551" y="5487759"/>
              <a:ext cx="1664898" cy="495756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A6AA81B-61F3-BBAE-AE9E-56E824FC2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914DB-D09D-1966-4B38-A7F290EC0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597" indent="-228597">
              <a:buFontTx/>
              <a:buChar char="›"/>
              <a:defRPr/>
            </a:lvl1pPr>
            <a:lvl2pPr marL="685788" indent="-228597">
              <a:buFontTx/>
              <a:buChar char="›"/>
              <a:defRPr/>
            </a:lvl2pPr>
            <a:lvl3pPr marL="1142978" indent="-228597">
              <a:buFontTx/>
              <a:buChar char="›"/>
              <a:defRPr/>
            </a:lvl3pPr>
            <a:lvl4pPr marL="1600171" indent="-228597">
              <a:buFontTx/>
              <a:buChar char="›"/>
              <a:defRPr/>
            </a:lvl4pPr>
            <a:lvl5pPr marL="2057363" indent="-228597">
              <a:buFontTx/>
              <a:buChar char="›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8BA19-299A-3F90-0FBD-D624B3541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9E409-8A5D-4AB8-AD67-62F5D73DD2C3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34F8EE-6416-446F-0BEE-E6C48418A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94F38-0DE6-455C-A7ED-92DD466D1E7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C9EACE-267D-C94A-00D3-ABA804374B42}"/>
              </a:ext>
            </a:extLst>
          </p:cNvPr>
          <p:cNvSpPr/>
          <p:nvPr userDrawn="1"/>
        </p:nvSpPr>
        <p:spPr>
          <a:xfrm>
            <a:off x="0" y="984545"/>
            <a:ext cx="12192000" cy="5378619"/>
          </a:xfrm>
          <a:prstGeom prst="rect">
            <a:avLst/>
          </a:prstGeom>
          <a:solidFill>
            <a:srgbClr val="B6B17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541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25177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C54E8-7DC9-B1FF-AFD5-9D1F2103E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8D8FBD-242A-332F-E86A-8437F469E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25177C"/>
                </a:solidFill>
              </a:defRPr>
            </a:lvl1pPr>
            <a:lvl2pPr marL="457191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384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575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766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5958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149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341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533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12C32B-37D2-07EA-A245-B8B1B1121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389E409-8A5D-4AB8-AD67-62F5D73DD2C3}" type="datetimeFigureOut">
              <a:rPr lang="en-US" smtClean="0"/>
              <a:pPr/>
              <a:t>6/18/2025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3F4B37-943D-0419-A1CB-2FEDC81A0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8894F38-0DE6-455C-A7ED-92DD466D1E7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A blue sign with white text&#10;&#10;AI-generated content may be incorrect.">
            <a:extLst>
              <a:ext uri="{FF2B5EF4-FFF2-40B4-BE49-F238E27FC236}">
                <a16:creationId xmlns:a16="http://schemas.microsoft.com/office/drawing/2014/main" id="{3B78AEF5-BC64-0AF6-7E0E-80FD7FA8D9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8" t="28176" r="9944" b="33208"/>
          <a:stretch/>
        </p:blipFill>
        <p:spPr>
          <a:xfrm>
            <a:off x="5263552" y="6359297"/>
            <a:ext cx="1664899" cy="495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7595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bg>
      <p:bgPr>
        <a:solidFill>
          <a:srgbClr val="25177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C54E8-7DC9-B1FF-AFD5-9D1F2103EF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84335" y="3582339"/>
            <a:ext cx="7223328" cy="1058879"/>
          </a:xfrm>
        </p:spPr>
        <p:txBody>
          <a:bodyPr anchor="b"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Navigate Medical Device Development with Confidence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12C32B-37D2-07EA-A245-B8B1B1121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389E409-8A5D-4AB8-AD67-62F5D73DD2C3}" type="datetimeFigureOut">
              <a:rPr lang="en-US" smtClean="0"/>
              <a:pPr/>
              <a:t>6/18/2025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3F4B37-943D-0419-A1CB-2FEDC81A0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8894F38-0DE6-455C-A7ED-92DD466D1E7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A blue sign with white text&#10;&#10;AI-generated content may be incorrect.">
            <a:extLst>
              <a:ext uri="{FF2B5EF4-FFF2-40B4-BE49-F238E27FC236}">
                <a16:creationId xmlns:a16="http://schemas.microsoft.com/office/drawing/2014/main" id="{3B78AEF5-BC64-0AF6-7E0E-80FD7FA8D9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8" t="28176" r="9944" b="33208"/>
          <a:stretch/>
        </p:blipFill>
        <p:spPr>
          <a:xfrm>
            <a:off x="2537495" y="806852"/>
            <a:ext cx="7117008" cy="2119229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DBC40A6E-0E6B-0684-61C5-59FBEE18FDE3}"/>
              </a:ext>
            </a:extLst>
          </p:cNvPr>
          <p:cNvSpPr txBox="1">
            <a:spLocks/>
          </p:cNvSpPr>
          <p:nvPr userDrawn="1"/>
        </p:nvSpPr>
        <p:spPr>
          <a:xfrm>
            <a:off x="2484335" y="4936068"/>
            <a:ext cx="7223328" cy="56271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0" i="0" u="none" kern="1200">
                <a:solidFill>
                  <a:schemeClr val="bg1"/>
                </a:solidFill>
                <a:latin typeface="Montserrat" panose="00000800000000000000" pitchFamily="50" charset="0"/>
                <a:ea typeface="+mj-ea"/>
                <a:cs typeface="+mj-cs"/>
              </a:defRPr>
            </a:lvl1pPr>
          </a:lstStyle>
          <a:p>
            <a:r>
              <a:rPr lang="en-US" sz="1800" dirty="0">
                <a:solidFill>
                  <a:schemeClr val="bg1"/>
                </a:solidFill>
              </a:rPr>
              <a:t>Contact: </a:t>
            </a:r>
            <a:r>
              <a:rPr lang="en-US" sz="18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info@axiommgmt.com</a:t>
            </a:r>
            <a:r>
              <a:rPr lang="en-US" sz="1800" dirty="0">
                <a:solidFill>
                  <a:schemeClr val="bg1"/>
                </a:solidFill>
              </a:rPr>
              <a:t> | </a:t>
            </a:r>
            <a:r>
              <a:rPr lang="en-US" sz="1800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www.axiommgmt.com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7364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D3976-E5AE-66C4-57C1-3C6816603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B46A4-CA80-7E8E-1A4F-A9ED29CB4C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AB1E35-D6E4-03F0-97A3-F10F633EBE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90419B-F47E-79BB-7763-D6D8E6211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9E409-8A5D-4AB8-AD67-62F5D73DD2C3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064920-35E4-19F6-167C-55C2025C8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94F38-0DE6-455C-A7ED-92DD466D1E7C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blue sign with white text&#10;&#10;AI-generated content may be incorrect.">
            <a:extLst>
              <a:ext uri="{FF2B5EF4-FFF2-40B4-BE49-F238E27FC236}">
                <a16:creationId xmlns:a16="http://schemas.microsoft.com/office/drawing/2014/main" id="{9FBC1E33-5236-5377-5D04-52B2C4D683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8" t="28176" r="9944" b="33208"/>
          <a:stretch/>
        </p:blipFill>
        <p:spPr>
          <a:xfrm>
            <a:off x="5263552" y="6359297"/>
            <a:ext cx="1664899" cy="49575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7DDF20BC-3A86-9CDF-7C78-48E76DA9A834}"/>
              </a:ext>
            </a:extLst>
          </p:cNvPr>
          <p:cNvSpPr/>
          <p:nvPr userDrawn="1"/>
        </p:nvSpPr>
        <p:spPr>
          <a:xfrm>
            <a:off x="0" y="-17225"/>
            <a:ext cx="12192000" cy="974785"/>
          </a:xfrm>
          <a:prstGeom prst="rect">
            <a:avLst/>
          </a:prstGeom>
          <a:solidFill>
            <a:srgbClr val="25177C"/>
          </a:solidFill>
          <a:ln>
            <a:solidFill>
              <a:srgbClr val="25177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6AA95A0-C2E0-2CCF-7D72-0F833273CC3F}"/>
              </a:ext>
            </a:extLst>
          </p:cNvPr>
          <p:cNvSpPr txBox="1">
            <a:spLocks/>
          </p:cNvSpPr>
          <p:nvPr userDrawn="1"/>
        </p:nvSpPr>
        <p:spPr>
          <a:xfrm>
            <a:off x="838200" y="169623"/>
            <a:ext cx="10515600" cy="6355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0" i="0" u="none" kern="1200">
                <a:solidFill>
                  <a:schemeClr val="bg1"/>
                </a:solidFill>
                <a:latin typeface="Montserrat" panose="00000800000000000000" pitchFamily="50" charset="0"/>
                <a:ea typeface="+mj-ea"/>
                <a:cs typeface="+mj-cs"/>
              </a:defRPr>
            </a:lvl1pPr>
          </a:lstStyle>
          <a:p>
            <a:r>
              <a:rPr lang="en-US" sz="2800" dirty="0"/>
              <a:t>Click to edit Master title style</a:t>
            </a:r>
          </a:p>
        </p:txBody>
      </p:sp>
      <p:pic>
        <p:nvPicPr>
          <p:cNvPr id="9" name="Picture 8" descr="A blue sign with white text&#10;&#10;AI-generated content may be incorrect.">
            <a:extLst>
              <a:ext uri="{FF2B5EF4-FFF2-40B4-BE49-F238E27FC236}">
                <a16:creationId xmlns:a16="http://schemas.microsoft.com/office/drawing/2014/main" id="{767BBE9C-E7AB-D28B-8A03-EFFDB7047E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8" t="28176" r="70156" b="32978"/>
          <a:stretch/>
        </p:blipFill>
        <p:spPr>
          <a:xfrm>
            <a:off x="214545" y="238042"/>
            <a:ext cx="409116" cy="498703"/>
          </a:xfrm>
          <a:prstGeom prst="rect">
            <a:avLst/>
          </a:prstGeom>
          <a:ln>
            <a:solidFill>
              <a:srgbClr val="25177C"/>
            </a:solidFill>
          </a:ln>
        </p:spPr>
      </p:pic>
    </p:spTree>
    <p:extLst>
      <p:ext uri="{BB962C8B-B14F-4D97-AF65-F5344CB8AC3E}">
        <p14:creationId xmlns:p14="http://schemas.microsoft.com/office/powerpoint/2010/main" val="6070120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09AA7F7-D8AE-48B0-01E2-F29F37069EB1}"/>
              </a:ext>
            </a:extLst>
          </p:cNvPr>
          <p:cNvSpPr/>
          <p:nvPr userDrawn="1"/>
        </p:nvSpPr>
        <p:spPr>
          <a:xfrm>
            <a:off x="0" y="-17225"/>
            <a:ext cx="12192000" cy="974785"/>
          </a:xfrm>
          <a:prstGeom prst="rect">
            <a:avLst/>
          </a:prstGeom>
          <a:solidFill>
            <a:srgbClr val="25177C"/>
          </a:solidFill>
          <a:ln>
            <a:solidFill>
              <a:srgbClr val="25177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2" name="Picture 11" descr="A blue sign with white text&#10;&#10;AI-generated content may be incorrect.">
            <a:extLst>
              <a:ext uri="{FF2B5EF4-FFF2-40B4-BE49-F238E27FC236}">
                <a16:creationId xmlns:a16="http://schemas.microsoft.com/office/drawing/2014/main" id="{585FBDCA-BC89-29B5-86D9-35459D20BB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8" t="28176" r="70156" b="32978"/>
          <a:stretch/>
        </p:blipFill>
        <p:spPr>
          <a:xfrm>
            <a:off x="214545" y="238042"/>
            <a:ext cx="409116" cy="498703"/>
          </a:xfrm>
          <a:prstGeom prst="rect">
            <a:avLst/>
          </a:prstGeom>
          <a:ln>
            <a:solidFill>
              <a:srgbClr val="25177C"/>
            </a:solidFill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0B35752-CED0-2FF5-AC62-DEA9532D1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2726"/>
            <a:ext cx="10515600" cy="55774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D470CB-E525-906E-FA07-D60775E6A1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1" indent="0">
              <a:buNone/>
              <a:defRPr sz="2000" b="1"/>
            </a:lvl2pPr>
            <a:lvl3pPr marL="914384" indent="0">
              <a:buNone/>
              <a:defRPr sz="1800" b="1"/>
            </a:lvl3pPr>
            <a:lvl4pPr marL="1371575" indent="0">
              <a:buNone/>
              <a:defRPr sz="1600" b="1"/>
            </a:lvl4pPr>
            <a:lvl5pPr marL="1828766" indent="0">
              <a:buNone/>
              <a:defRPr sz="1600" b="1"/>
            </a:lvl5pPr>
            <a:lvl6pPr marL="2285958" indent="0">
              <a:buNone/>
              <a:defRPr sz="1600" b="1"/>
            </a:lvl6pPr>
            <a:lvl7pPr marL="2743149" indent="0">
              <a:buNone/>
              <a:defRPr sz="1600" b="1"/>
            </a:lvl7pPr>
            <a:lvl8pPr marL="3200341" indent="0">
              <a:buNone/>
              <a:defRPr sz="1600" b="1"/>
            </a:lvl8pPr>
            <a:lvl9pPr marL="365753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E6519B-ED72-3972-85A6-16D5B759E4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7B34B2-B392-451A-8EC2-9C0850A2DE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1" indent="0">
              <a:buNone/>
              <a:defRPr sz="2000" b="1"/>
            </a:lvl2pPr>
            <a:lvl3pPr marL="914384" indent="0">
              <a:buNone/>
              <a:defRPr sz="1800" b="1"/>
            </a:lvl3pPr>
            <a:lvl4pPr marL="1371575" indent="0">
              <a:buNone/>
              <a:defRPr sz="1600" b="1"/>
            </a:lvl4pPr>
            <a:lvl5pPr marL="1828766" indent="0">
              <a:buNone/>
              <a:defRPr sz="1600" b="1"/>
            </a:lvl5pPr>
            <a:lvl6pPr marL="2285958" indent="0">
              <a:buNone/>
              <a:defRPr sz="1600" b="1"/>
            </a:lvl6pPr>
            <a:lvl7pPr marL="2743149" indent="0">
              <a:buNone/>
              <a:defRPr sz="1600" b="1"/>
            </a:lvl7pPr>
            <a:lvl8pPr marL="3200341" indent="0">
              <a:buNone/>
              <a:defRPr sz="1600" b="1"/>
            </a:lvl8pPr>
            <a:lvl9pPr marL="365753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272EEC-7B1F-6FB3-012D-B957723F2B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1CDA32-3F5D-C4EF-8BB3-58340FF43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9E409-8A5D-4AB8-AD67-62F5D73DD2C3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D88DE-C6E6-781C-61D6-8B8F030BC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94F38-0DE6-455C-A7ED-92DD466D1E7C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A blue sign with white text&#10;&#10;AI-generated content may be incorrect.">
            <a:extLst>
              <a:ext uri="{FF2B5EF4-FFF2-40B4-BE49-F238E27FC236}">
                <a16:creationId xmlns:a16="http://schemas.microsoft.com/office/drawing/2014/main" id="{88BBC646-3CE3-FCFB-4FB4-52FFFB6969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8" t="28176" r="9944" b="33208"/>
          <a:stretch/>
        </p:blipFill>
        <p:spPr>
          <a:xfrm>
            <a:off x="5263552" y="6359297"/>
            <a:ext cx="1664899" cy="495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4819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9C7AE0F-2381-D501-4A14-523EECFE2581}"/>
              </a:ext>
            </a:extLst>
          </p:cNvPr>
          <p:cNvSpPr/>
          <p:nvPr userDrawn="1"/>
        </p:nvSpPr>
        <p:spPr>
          <a:xfrm>
            <a:off x="0" y="-17225"/>
            <a:ext cx="12192000" cy="974785"/>
          </a:xfrm>
          <a:prstGeom prst="rect">
            <a:avLst/>
          </a:prstGeom>
          <a:solidFill>
            <a:srgbClr val="25177C"/>
          </a:solidFill>
          <a:ln>
            <a:solidFill>
              <a:srgbClr val="25177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 descr="A blue sign with white text&#10;&#10;AI-generated content may be incorrect.">
            <a:extLst>
              <a:ext uri="{FF2B5EF4-FFF2-40B4-BE49-F238E27FC236}">
                <a16:creationId xmlns:a16="http://schemas.microsoft.com/office/drawing/2014/main" id="{C838EFD1-09FB-B2BC-B7B9-7215118392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8" t="28176" r="70156" b="32978"/>
          <a:stretch/>
        </p:blipFill>
        <p:spPr>
          <a:xfrm>
            <a:off x="214545" y="238042"/>
            <a:ext cx="409116" cy="498703"/>
          </a:xfrm>
          <a:prstGeom prst="rect">
            <a:avLst/>
          </a:prstGeom>
          <a:ln>
            <a:solidFill>
              <a:srgbClr val="25177C"/>
            </a:solidFill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E1092F0-9CBF-5C05-404D-D95605EDF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667A0E-2FDE-07AF-97A9-F453EBD2B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9E409-8A5D-4AB8-AD67-62F5D73DD2C3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725DA4-3A76-2E43-1CA9-2D4D5530E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94F38-0DE6-455C-A7ED-92DD466D1E7C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A blue sign with white text&#10;&#10;AI-generated content may be incorrect.">
            <a:extLst>
              <a:ext uri="{FF2B5EF4-FFF2-40B4-BE49-F238E27FC236}">
                <a16:creationId xmlns:a16="http://schemas.microsoft.com/office/drawing/2014/main" id="{B5D5DA66-E918-F8B2-D372-B363A52774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8" t="28176" r="9944" b="33208"/>
          <a:stretch/>
        </p:blipFill>
        <p:spPr>
          <a:xfrm>
            <a:off x="5263552" y="6359297"/>
            <a:ext cx="1664899" cy="495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1727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B18FD-1861-724C-5554-453FC75B7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469EDB-88BD-C6D2-25F5-310F9CAA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9E409-8A5D-4AB8-AD67-62F5D73DD2C3}" type="datetimeFigureOut">
              <a:rPr lang="en-US" smtClean="0"/>
              <a:pPr/>
              <a:t>6/18/2025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DBA5FB-50C9-D1AC-B0F0-462BB4F55C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8894F38-0DE6-455C-A7ED-92DD466D1E7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A blue sign with white text&#10;&#10;AI-generated content may be incorrect.">
            <a:extLst>
              <a:ext uri="{FF2B5EF4-FFF2-40B4-BE49-F238E27FC236}">
                <a16:creationId xmlns:a16="http://schemas.microsoft.com/office/drawing/2014/main" id="{5C979547-5E15-C1C4-B926-7D2BED97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8" t="28176" r="9944" b="33208"/>
          <a:stretch/>
        </p:blipFill>
        <p:spPr>
          <a:xfrm>
            <a:off x="5263552" y="6359297"/>
            <a:ext cx="1664899" cy="495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5558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E69CA5-0818-3C86-66F0-A116A6495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9E409-8A5D-4AB8-AD67-62F5D73DD2C3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8C867F-76A2-2C95-B6FC-121340D11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94F38-0DE6-455C-A7ED-92DD466D1E7C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 descr="A blue sign with white text&#10;&#10;AI-generated content may be incorrect.">
            <a:extLst>
              <a:ext uri="{FF2B5EF4-FFF2-40B4-BE49-F238E27FC236}">
                <a16:creationId xmlns:a16="http://schemas.microsoft.com/office/drawing/2014/main" id="{C025D4C0-ACCF-D392-0366-46F36184B25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8" t="28176" r="9944" b="33208"/>
          <a:stretch/>
        </p:blipFill>
        <p:spPr>
          <a:xfrm>
            <a:off x="5263552" y="6359297"/>
            <a:ext cx="1664899" cy="495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14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F974B-B5C7-E644-EEDF-954F426C0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3F950A-BA2A-1915-9DCB-06687F473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9E409-8A5D-4AB8-AD67-62F5D73DD2C3}" type="datetimeFigureOut">
              <a:rPr lang="en-US" smtClean="0"/>
              <a:pPr/>
              <a:t>6/18/2025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D8DD47-1785-0EA2-02C4-36C17A82A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8894F38-0DE6-455C-A7ED-92DD466D1E7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 descr="A logo for a company&#10;&#10;AI-generated content may be incorrect.">
            <a:extLst>
              <a:ext uri="{FF2B5EF4-FFF2-40B4-BE49-F238E27FC236}">
                <a16:creationId xmlns:a16="http://schemas.microsoft.com/office/drawing/2014/main" id="{2DA5CD20-AC3C-ECCC-2D93-D8E815BDE8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79" t="36473" r="22046" b="43227"/>
          <a:stretch/>
        </p:blipFill>
        <p:spPr>
          <a:xfrm>
            <a:off x="685803" y="2410959"/>
            <a:ext cx="5410200" cy="158819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1EE5F24B-2A97-96EE-F575-D19605D87B10}"/>
              </a:ext>
            </a:extLst>
          </p:cNvPr>
          <p:cNvSpPr/>
          <p:nvPr userDrawn="1"/>
        </p:nvSpPr>
        <p:spPr>
          <a:xfrm>
            <a:off x="0" y="1"/>
            <a:ext cx="12192000" cy="974785"/>
          </a:xfrm>
          <a:prstGeom prst="rect">
            <a:avLst/>
          </a:prstGeom>
          <a:solidFill>
            <a:srgbClr val="25177C"/>
          </a:solidFill>
          <a:ln>
            <a:solidFill>
              <a:srgbClr val="25177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25E5E78-742B-CF2D-50AE-D0838D8CFA25}"/>
              </a:ext>
            </a:extLst>
          </p:cNvPr>
          <p:cNvSpPr/>
          <p:nvPr userDrawn="1"/>
        </p:nvSpPr>
        <p:spPr>
          <a:xfrm>
            <a:off x="0" y="6356350"/>
            <a:ext cx="12192000" cy="501650"/>
          </a:xfrm>
          <a:prstGeom prst="rect">
            <a:avLst/>
          </a:prstGeom>
          <a:solidFill>
            <a:srgbClr val="25177C"/>
          </a:solidFill>
          <a:ln>
            <a:solidFill>
              <a:srgbClr val="25177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500286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963AD-0772-0E9A-9A1D-F585EB9FB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987426"/>
            <a:ext cx="3932239" cy="1069975"/>
          </a:xfrm>
          <a:solidFill>
            <a:srgbClr val="B6B173"/>
          </a:solidFill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36194-12AA-7724-1CD7-9E64D6696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5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43CB79-C2E8-D009-C0C6-991AB9D36E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9" cy="3811588"/>
          </a:xfrm>
          <a:solidFill>
            <a:srgbClr val="B6B173"/>
          </a:solidFill>
        </p:spPr>
        <p:txBody>
          <a:bodyPr/>
          <a:lstStyle>
            <a:lvl1pPr marL="0" indent="0">
              <a:buNone/>
              <a:defRPr sz="1600"/>
            </a:lvl1pPr>
            <a:lvl2pPr marL="457191" indent="0">
              <a:buNone/>
              <a:defRPr sz="1400"/>
            </a:lvl2pPr>
            <a:lvl3pPr marL="914384" indent="0">
              <a:buNone/>
              <a:defRPr sz="1200"/>
            </a:lvl3pPr>
            <a:lvl4pPr marL="1371575" indent="0">
              <a:buNone/>
              <a:defRPr sz="1000"/>
            </a:lvl4pPr>
            <a:lvl5pPr marL="1828766" indent="0">
              <a:buNone/>
              <a:defRPr sz="1000"/>
            </a:lvl5pPr>
            <a:lvl6pPr marL="2285958" indent="0">
              <a:buNone/>
              <a:defRPr sz="1000"/>
            </a:lvl6pPr>
            <a:lvl7pPr marL="2743149" indent="0">
              <a:buNone/>
              <a:defRPr sz="1000"/>
            </a:lvl7pPr>
            <a:lvl8pPr marL="3200341" indent="0">
              <a:buNone/>
              <a:defRPr sz="1000"/>
            </a:lvl8pPr>
            <a:lvl9pPr marL="365753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15EA9A-FA71-7CD8-1CB4-9D4DC83C9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9E409-8A5D-4AB8-AD67-62F5D73DD2C3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86E2D3-8EAA-990C-9BB6-FC5EC0A89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94F38-0DE6-455C-A7ED-92DD466D1E7C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blue sign with white text&#10;&#10;AI-generated content may be incorrect.">
            <a:extLst>
              <a:ext uri="{FF2B5EF4-FFF2-40B4-BE49-F238E27FC236}">
                <a16:creationId xmlns:a16="http://schemas.microsoft.com/office/drawing/2014/main" id="{0F25ED0B-500E-E2C4-F369-C413F946C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8" t="28176" r="9944" b="33208"/>
          <a:stretch/>
        </p:blipFill>
        <p:spPr>
          <a:xfrm>
            <a:off x="5263552" y="6359297"/>
            <a:ext cx="1664899" cy="495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8510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788E6-51EA-6207-DFC4-1D2AD398B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2BDCB0-EBDC-599E-FCD7-B3C28BFE5F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1" indent="0">
              <a:buNone/>
              <a:defRPr sz="2800"/>
            </a:lvl2pPr>
            <a:lvl3pPr marL="914384" indent="0">
              <a:buNone/>
              <a:defRPr sz="2400"/>
            </a:lvl3pPr>
            <a:lvl4pPr marL="1371575" indent="0">
              <a:buNone/>
              <a:defRPr sz="2000"/>
            </a:lvl4pPr>
            <a:lvl5pPr marL="1828766" indent="0">
              <a:buNone/>
              <a:defRPr sz="2000"/>
            </a:lvl5pPr>
            <a:lvl6pPr marL="2285958" indent="0">
              <a:buNone/>
              <a:defRPr sz="2000"/>
            </a:lvl6pPr>
            <a:lvl7pPr marL="2743149" indent="0">
              <a:buNone/>
              <a:defRPr sz="2000"/>
            </a:lvl7pPr>
            <a:lvl8pPr marL="3200341" indent="0">
              <a:buNone/>
              <a:defRPr sz="2000"/>
            </a:lvl8pPr>
            <a:lvl9pPr marL="3657533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D4F7D4-A455-30B0-43D1-C1BD9A2280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1" indent="0">
              <a:buNone/>
              <a:defRPr sz="1400"/>
            </a:lvl2pPr>
            <a:lvl3pPr marL="914384" indent="0">
              <a:buNone/>
              <a:defRPr sz="1200"/>
            </a:lvl3pPr>
            <a:lvl4pPr marL="1371575" indent="0">
              <a:buNone/>
              <a:defRPr sz="1000"/>
            </a:lvl4pPr>
            <a:lvl5pPr marL="1828766" indent="0">
              <a:buNone/>
              <a:defRPr sz="1000"/>
            </a:lvl5pPr>
            <a:lvl6pPr marL="2285958" indent="0">
              <a:buNone/>
              <a:defRPr sz="1000"/>
            </a:lvl6pPr>
            <a:lvl7pPr marL="2743149" indent="0">
              <a:buNone/>
              <a:defRPr sz="1000"/>
            </a:lvl7pPr>
            <a:lvl8pPr marL="3200341" indent="0">
              <a:buNone/>
              <a:defRPr sz="1000"/>
            </a:lvl8pPr>
            <a:lvl9pPr marL="365753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6CDF34-0E69-4BC9-7867-94A452C49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9E409-8A5D-4AB8-AD67-62F5D73DD2C3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7C084D-96B7-408A-FF84-F14E0B353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4AB37F-7C0E-E564-D124-83B4D648D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94F38-0DE6-455C-A7ED-92DD466D1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834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73EA4-B620-6B0C-BF9A-9775E4BF0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633B52-DCCB-650F-0FBF-67D8598D55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D8955D-0820-29CB-420D-D2B66CBB1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9E409-8A5D-4AB8-AD67-62F5D73DD2C3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DC2AE-3323-5847-2805-334BD8851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7BE4E-F7EB-CF76-4A39-FDFAEDF92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94F38-0DE6-455C-A7ED-92DD466D1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4170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D77FE5-033D-EAFF-8145-3A413DA77F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AA66F1-5B08-074D-C7C9-166D1651B6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1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860EB4-0B4C-59C0-5600-78DA8A9D9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9E409-8A5D-4AB8-AD67-62F5D73DD2C3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F62554-B00A-7156-4908-767E10EFE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2237F5-4991-A02E-5760-D3739900C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94F38-0DE6-455C-A7ED-92DD466D1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272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7FC35-4881-4C21-C4AF-9A49973F7B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86DBC2-E13A-EAA5-2751-7F2BE99BD9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1" indent="0" algn="ctr">
              <a:buNone/>
              <a:defRPr sz="2000"/>
            </a:lvl2pPr>
            <a:lvl3pPr marL="914384" indent="0" algn="ctr">
              <a:buNone/>
              <a:defRPr sz="1800"/>
            </a:lvl3pPr>
            <a:lvl4pPr marL="1371575" indent="0" algn="ctr">
              <a:buNone/>
              <a:defRPr sz="1600"/>
            </a:lvl4pPr>
            <a:lvl5pPr marL="1828766" indent="0" algn="ctr">
              <a:buNone/>
              <a:defRPr sz="1600"/>
            </a:lvl5pPr>
            <a:lvl6pPr marL="2285958" indent="0" algn="ctr">
              <a:buNone/>
              <a:defRPr sz="1600"/>
            </a:lvl6pPr>
            <a:lvl7pPr marL="2743149" indent="0" algn="ctr">
              <a:buNone/>
              <a:defRPr sz="1600"/>
            </a:lvl7pPr>
            <a:lvl8pPr marL="3200341" indent="0" algn="ctr">
              <a:buNone/>
              <a:defRPr sz="1600"/>
            </a:lvl8pPr>
            <a:lvl9pPr marL="3657533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FC1144-EC58-ACFB-2021-362B1754F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B7F6-E788-47D5-A365-C169205541FA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26D35-C728-9993-67A7-270E957CF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A14636-9438-4EEC-B292-488D01FE9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9037E-7BB7-436B-8266-3901B78F3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3781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908717-D8F7-9518-CB65-E679091AE7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FFF1B6-32C6-1B2C-A6B7-5DF66C80A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B7F6-E788-47D5-A365-C169205541FA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D9A60C-CCED-61DB-C7C9-150BACD2B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FC8B99-F60F-2C4E-5D23-EE0E43671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9037E-7BB7-436B-8266-3901B78F3F8C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blue and gold logo&#10;&#10;AI-generated content may be incorrect.">
            <a:extLst>
              <a:ext uri="{FF2B5EF4-FFF2-40B4-BE49-F238E27FC236}">
                <a16:creationId xmlns:a16="http://schemas.microsoft.com/office/drawing/2014/main" id="{96153DA8-D6EB-2C01-06D3-AFB5D2EBD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54470"/>
            <a:ext cx="3950208" cy="1191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4703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5509A-F1F4-5674-4F15-CB9D34A0A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0DCA2A-1384-447C-497E-ECB7048A54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191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384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575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766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5958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149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341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533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F7AA67-DA5A-3CB6-7CF8-14161E20A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B7F6-E788-47D5-A365-C169205541FA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B193B-9498-D600-3297-2384C6B3C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7B7F21-000E-7FBE-D9CF-13C2934AD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9037E-7BB7-436B-8266-3901B78F3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1639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8609A-CBE6-8420-8D59-640E45B1A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340D9-487A-6E73-16DA-97AA3F014A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6FFF5F-6007-FD64-36A0-802C174D5E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0A5B63-8ED9-3063-C730-085FE5CEB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B7F6-E788-47D5-A365-C169205541FA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A82548-9BC2-EF8B-DEFE-4096D755C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0CE436-3259-F9E9-1855-3CE7119B8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9037E-7BB7-436B-8266-3901B78F3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0673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C11E7-E91E-3C01-050B-A13C86FE7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CCC15F-2326-CD80-8D77-A5A83AB85D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1" indent="0">
              <a:buNone/>
              <a:defRPr sz="2000" b="1"/>
            </a:lvl2pPr>
            <a:lvl3pPr marL="914384" indent="0">
              <a:buNone/>
              <a:defRPr sz="1800" b="1"/>
            </a:lvl3pPr>
            <a:lvl4pPr marL="1371575" indent="0">
              <a:buNone/>
              <a:defRPr sz="1600" b="1"/>
            </a:lvl4pPr>
            <a:lvl5pPr marL="1828766" indent="0">
              <a:buNone/>
              <a:defRPr sz="1600" b="1"/>
            </a:lvl5pPr>
            <a:lvl6pPr marL="2285958" indent="0">
              <a:buNone/>
              <a:defRPr sz="1600" b="1"/>
            </a:lvl6pPr>
            <a:lvl7pPr marL="2743149" indent="0">
              <a:buNone/>
              <a:defRPr sz="1600" b="1"/>
            </a:lvl7pPr>
            <a:lvl8pPr marL="3200341" indent="0">
              <a:buNone/>
              <a:defRPr sz="1600" b="1"/>
            </a:lvl8pPr>
            <a:lvl9pPr marL="365753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517D03-2BFE-875E-95FE-FFF0A72C8C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D2AB61-DE07-1260-965F-18C913B34F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1" indent="0">
              <a:buNone/>
              <a:defRPr sz="2000" b="1"/>
            </a:lvl2pPr>
            <a:lvl3pPr marL="914384" indent="0">
              <a:buNone/>
              <a:defRPr sz="1800" b="1"/>
            </a:lvl3pPr>
            <a:lvl4pPr marL="1371575" indent="0">
              <a:buNone/>
              <a:defRPr sz="1600" b="1"/>
            </a:lvl4pPr>
            <a:lvl5pPr marL="1828766" indent="0">
              <a:buNone/>
              <a:defRPr sz="1600" b="1"/>
            </a:lvl5pPr>
            <a:lvl6pPr marL="2285958" indent="0">
              <a:buNone/>
              <a:defRPr sz="1600" b="1"/>
            </a:lvl6pPr>
            <a:lvl7pPr marL="2743149" indent="0">
              <a:buNone/>
              <a:defRPr sz="1600" b="1"/>
            </a:lvl7pPr>
            <a:lvl8pPr marL="3200341" indent="0">
              <a:buNone/>
              <a:defRPr sz="1600" b="1"/>
            </a:lvl8pPr>
            <a:lvl9pPr marL="365753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73B0D5-9035-8CED-18AE-5451E45C7B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5D327E-A96C-2412-3AEA-B24F62DC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B7F6-E788-47D5-A365-C169205541FA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A10705-70A7-E6F3-454D-1C3E89C42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E87F6C-7854-2910-FDDC-DAB41DFCA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9037E-7BB7-436B-8266-3901B78F3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9067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E6893-C008-D736-2A28-008085076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EDD75D-F5C8-56DA-090E-BBDE00D86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B7F6-E788-47D5-A365-C169205541FA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CC0934-66B8-34CC-5042-620FD0670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AABDF5-F7C9-6C8A-B8F9-34605CD79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9037E-7BB7-436B-8266-3901B78F3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84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0F0745E-4D8D-51D9-9517-D23513D90FA6}"/>
              </a:ext>
            </a:extLst>
          </p:cNvPr>
          <p:cNvSpPr/>
          <p:nvPr userDrawn="1"/>
        </p:nvSpPr>
        <p:spPr>
          <a:xfrm>
            <a:off x="7437120" y="879894"/>
            <a:ext cx="4754880" cy="5945010"/>
          </a:xfrm>
          <a:prstGeom prst="rect">
            <a:avLst/>
          </a:prstGeom>
          <a:solidFill>
            <a:srgbClr val="B6B17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5F974B-B5C7-E644-EEDF-954F426C0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3F950A-BA2A-1915-9DCB-06687F473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9E409-8A5D-4AB8-AD67-62F5D73DD2C3}" type="datetimeFigureOut">
              <a:rPr lang="en-US" smtClean="0"/>
              <a:pPr/>
              <a:t>6/18/2025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D8DD47-1785-0EA2-02C4-36C17A82A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8894F38-0DE6-455C-A7ED-92DD466D1E7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 descr="A logo for a company&#10;&#10;AI-generated content may be incorrect.">
            <a:extLst>
              <a:ext uri="{FF2B5EF4-FFF2-40B4-BE49-F238E27FC236}">
                <a16:creationId xmlns:a16="http://schemas.microsoft.com/office/drawing/2014/main" id="{2DA5CD20-AC3C-ECCC-2D93-D8E815BDE8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79" t="36473" r="22046" b="43227"/>
          <a:stretch/>
        </p:blipFill>
        <p:spPr>
          <a:xfrm>
            <a:off x="685803" y="2410959"/>
            <a:ext cx="5410200" cy="158819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1EE5F24B-2A97-96EE-F575-D19605D87B10}"/>
              </a:ext>
            </a:extLst>
          </p:cNvPr>
          <p:cNvSpPr/>
          <p:nvPr userDrawn="1"/>
        </p:nvSpPr>
        <p:spPr>
          <a:xfrm>
            <a:off x="0" y="1"/>
            <a:ext cx="12192000" cy="974785"/>
          </a:xfrm>
          <a:prstGeom prst="rect">
            <a:avLst/>
          </a:prstGeom>
          <a:solidFill>
            <a:srgbClr val="25177C"/>
          </a:solidFill>
          <a:ln>
            <a:solidFill>
              <a:srgbClr val="25177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8BCE4F3-886B-FD60-DF89-C7421D4B9697}"/>
              </a:ext>
            </a:extLst>
          </p:cNvPr>
          <p:cNvSpPr/>
          <p:nvPr userDrawn="1"/>
        </p:nvSpPr>
        <p:spPr>
          <a:xfrm>
            <a:off x="0" y="6356350"/>
            <a:ext cx="12192000" cy="501650"/>
          </a:xfrm>
          <a:prstGeom prst="rect">
            <a:avLst/>
          </a:prstGeom>
          <a:solidFill>
            <a:srgbClr val="25177C"/>
          </a:solidFill>
          <a:ln>
            <a:solidFill>
              <a:srgbClr val="25177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Confidential &amp; Proprietary</a:t>
            </a:r>
          </a:p>
        </p:txBody>
      </p:sp>
    </p:spTree>
    <p:extLst>
      <p:ext uri="{BB962C8B-B14F-4D97-AF65-F5344CB8AC3E}">
        <p14:creationId xmlns:p14="http://schemas.microsoft.com/office/powerpoint/2010/main" val="2735910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E76F6D-C230-10ED-7BE3-383B9EE10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B7F6-E788-47D5-A365-C169205541FA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E8C5D1-009F-AD9E-AC84-796FAB70C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C99D6B-09AD-D76D-7E9E-C8AACE334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9037E-7BB7-436B-8266-3901B78F3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6886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9EEB5-B32F-D980-CEC0-B3656BD9E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CD103-0467-51FC-AD80-73D2F48AC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B2C1DF-A9DF-9A8F-02A5-DEF6F2D086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1" indent="0">
              <a:buNone/>
              <a:defRPr sz="1400"/>
            </a:lvl2pPr>
            <a:lvl3pPr marL="914384" indent="0">
              <a:buNone/>
              <a:defRPr sz="1200"/>
            </a:lvl3pPr>
            <a:lvl4pPr marL="1371575" indent="0">
              <a:buNone/>
              <a:defRPr sz="1000"/>
            </a:lvl4pPr>
            <a:lvl5pPr marL="1828766" indent="0">
              <a:buNone/>
              <a:defRPr sz="1000"/>
            </a:lvl5pPr>
            <a:lvl6pPr marL="2285958" indent="0">
              <a:buNone/>
              <a:defRPr sz="1000"/>
            </a:lvl6pPr>
            <a:lvl7pPr marL="2743149" indent="0">
              <a:buNone/>
              <a:defRPr sz="1000"/>
            </a:lvl7pPr>
            <a:lvl8pPr marL="3200341" indent="0">
              <a:buNone/>
              <a:defRPr sz="1000"/>
            </a:lvl8pPr>
            <a:lvl9pPr marL="365753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6208C2-270F-E4BC-C8C5-17E343FE1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B7F6-E788-47D5-A365-C169205541FA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BE8443-7C5F-9EC2-BFFA-AF12065B5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78A8AC-3982-518C-CA74-70CBCAD55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9037E-7BB7-436B-8266-3901B78F3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2319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53FD8-E939-27D9-D1D9-6CA9E9DDA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DD738-A353-3539-100C-9C8CDD2719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1" indent="0">
              <a:buNone/>
              <a:defRPr sz="2800"/>
            </a:lvl2pPr>
            <a:lvl3pPr marL="914384" indent="0">
              <a:buNone/>
              <a:defRPr sz="2400"/>
            </a:lvl3pPr>
            <a:lvl4pPr marL="1371575" indent="0">
              <a:buNone/>
              <a:defRPr sz="2000"/>
            </a:lvl4pPr>
            <a:lvl5pPr marL="1828766" indent="0">
              <a:buNone/>
              <a:defRPr sz="2000"/>
            </a:lvl5pPr>
            <a:lvl6pPr marL="2285958" indent="0">
              <a:buNone/>
              <a:defRPr sz="2000"/>
            </a:lvl6pPr>
            <a:lvl7pPr marL="2743149" indent="0">
              <a:buNone/>
              <a:defRPr sz="2000"/>
            </a:lvl7pPr>
            <a:lvl8pPr marL="3200341" indent="0">
              <a:buNone/>
              <a:defRPr sz="2000"/>
            </a:lvl8pPr>
            <a:lvl9pPr marL="3657533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CEFCC3-DAEF-7393-631B-C93DFBF920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1" indent="0">
              <a:buNone/>
              <a:defRPr sz="1400"/>
            </a:lvl2pPr>
            <a:lvl3pPr marL="914384" indent="0">
              <a:buNone/>
              <a:defRPr sz="1200"/>
            </a:lvl3pPr>
            <a:lvl4pPr marL="1371575" indent="0">
              <a:buNone/>
              <a:defRPr sz="1000"/>
            </a:lvl4pPr>
            <a:lvl5pPr marL="1828766" indent="0">
              <a:buNone/>
              <a:defRPr sz="1000"/>
            </a:lvl5pPr>
            <a:lvl6pPr marL="2285958" indent="0">
              <a:buNone/>
              <a:defRPr sz="1000"/>
            </a:lvl6pPr>
            <a:lvl7pPr marL="2743149" indent="0">
              <a:buNone/>
              <a:defRPr sz="1000"/>
            </a:lvl7pPr>
            <a:lvl8pPr marL="3200341" indent="0">
              <a:buNone/>
              <a:defRPr sz="1000"/>
            </a:lvl8pPr>
            <a:lvl9pPr marL="365753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4AFBF1-BA7A-26E0-33AA-98EADDC38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B7F6-E788-47D5-A365-C169205541FA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74C75C-4A66-5A8D-CFFC-F25D2D598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1B56B3-CA75-6DBC-7DD2-CF54A4204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9037E-7BB7-436B-8266-3901B78F3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4486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6A639-AB96-A987-7856-AB83B1342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11698A-B134-631A-0248-9E8A4DF6FC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B1F799-82B8-8FBA-DC84-C778D9A61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B7F6-E788-47D5-A365-C169205541FA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BB0DE8-1E44-8E0A-0BC2-E3AD90CAB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D5EA80-64EC-FB0F-10D3-A697C2B3A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9037E-7BB7-436B-8266-3901B78F3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3582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754E7E-9078-C010-7B4D-41C118F35F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9EC6E7-1027-7756-0397-11C356F87B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1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EA659A-E9C4-FC4B-87B6-AC4DBB0EC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B7F6-E788-47D5-A365-C169205541FA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317BE9-E36A-08F1-7DF7-2C6C69220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FDE92B-32A5-7CBD-85A4-7A534DC1E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9037E-7BB7-436B-8266-3901B78F3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318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0F0745E-4D8D-51D9-9517-D23513D90FA6}"/>
              </a:ext>
            </a:extLst>
          </p:cNvPr>
          <p:cNvSpPr/>
          <p:nvPr userDrawn="1"/>
        </p:nvSpPr>
        <p:spPr>
          <a:xfrm>
            <a:off x="0" y="136529"/>
            <a:ext cx="4754880" cy="6688379"/>
          </a:xfrm>
          <a:prstGeom prst="rect">
            <a:avLst/>
          </a:prstGeom>
          <a:solidFill>
            <a:srgbClr val="B6B17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5F974B-B5C7-E644-EEDF-954F426C0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3F950A-BA2A-1915-9DCB-06687F473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9E409-8A5D-4AB8-AD67-62F5D73DD2C3}" type="datetimeFigureOut">
              <a:rPr lang="en-US" smtClean="0"/>
              <a:pPr/>
              <a:t>6/18/2025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D8DD47-1785-0EA2-02C4-36C17A82A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8894F38-0DE6-455C-A7ED-92DD466D1E7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E5F24B-2A97-96EE-F575-D19605D87B10}"/>
              </a:ext>
            </a:extLst>
          </p:cNvPr>
          <p:cNvSpPr/>
          <p:nvPr userDrawn="1"/>
        </p:nvSpPr>
        <p:spPr>
          <a:xfrm>
            <a:off x="0" y="1"/>
            <a:ext cx="12192000" cy="974785"/>
          </a:xfrm>
          <a:prstGeom prst="rect">
            <a:avLst/>
          </a:prstGeom>
          <a:solidFill>
            <a:srgbClr val="25177C"/>
          </a:solidFill>
          <a:ln>
            <a:solidFill>
              <a:srgbClr val="25177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8BCE4F3-886B-FD60-DF89-C7421D4B9697}"/>
              </a:ext>
            </a:extLst>
          </p:cNvPr>
          <p:cNvSpPr/>
          <p:nvPr userDrawn="1"/>
        </p:nvSpPr>
        <p:spPr>
          <a:xfrm>
            <a:off x="0" y="6356350"/>
            <a:ext cx="12192000" cy="501650"/>
          </a:xfrm>
          <a:prstGeom prst="rect">
            <a:avLst/>
          </a:prstGeom>
          <a:solidFill>
            <a:srgbClr val="25177C"/>
          </a:solidFill>
          <a:ln>
            <a:solidFill>
              <a:srgbClr val="25177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Picture 8" descr="A blue sign with white text&#10;&#10;AI-generated content may be incorrect.">
            <a:extLst>
              <a:ext uri="{FF2B5EF4-FFF2-40B4-BE49-F238E27FC236}">
                <a16:creationId xmlns:a16="http://schemas.microsoft.com/office/drawing/2014/main" id="{49E1F72C-63B3-9D4A-94CF-1201B8F17C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8" t="28176" r="9944" b="33208"/>
          <a:stretch/>
        </p:blipFill>
        <p:spPr>
          <a:xfrm>
            <a:off x="5263552" y="6359297"/>
            <a:ext cx="1664899" cy="495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172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0F0745E-4D8D-51D9-9517-D23513D90FA6}"/>
              </a:ext>
            </a:extLst>
          </p:cNvPr>
          <p:cNvSpPr/>
          <p:nvPr userDrawn="1"/>
        </p:nvSpPr>
        <p:spPr>
          <a:xfrm>
            <a:off x="0" y="0"/>
            <a:ext cx="4754880" cy="6858000"/>
          </a:xfrm>
          <a:prstGeom prst="rect">
            <a:avLst/>
          </a:prstGeom>
          <a:solidFill>
            <a:srgbClr val="25177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5F974B-B5C7-E644-EEDF-954F426C0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216" y="1181768"/>
            <a:ext cx="4362451" cy="63553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0" name="Picture 9" descr="A blue and gold logo&#10;&#10;AI-generated content may be incorrect.">
            <a:extLst>
              <a:ext uri="{FF2B5EF4-FFF2-40B4-BE49-F238E27FC236}">
                <a16:creationId xmlns:a16="http://schemas.microsoft.com/office/drawing/2014/main" id="{82BC504F-3DEE-AAC5-68E7-78A8593D59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315" y="6356354"/>
            <a:ext cx="1664971" cy="502317"/>
          </a:xfrm>
          <a:prstGeom prst="rect">
            <a:avLst/>
          </a:prstGeom>
        </p:spPr>
      </p:pic>
      <p:sp>
        <p:nvSpPr>
          <p:cNvPr id="3" name="Half Frame 2">
            <a:extLst>
              <a:ext uri="{FF2B5EF4-FFF2-40B4-BE49-F238E27FC236}">
                <a16:creationId xmlns:a16="http://schemas.microsoft.com/office/drawing/2014/main" id="{D6B35C91-2929-E4A4-DE90-96A9FBD847BB}"/>
              </a:ext>
            </a:extLst>
          </p:cNvPr>
          <p:cNvSpPr/>
          <p:nvPr userDrawn="1"/>
        </p:nvSpPr>
        <p:spPr>
          <a:xfrm rot="16200000">
            <a:off x="6796" y="5305206"/>
            <a:ext cx="1545336" cy="1541124"/>
          </a:xfrm>
          <a:prstGeom prst="halfFrame">
            <a:avLst>
              <a:gd name="adj1" fmla="val 1581"/>
              <a:gd name="adj2" fmla="val 2117"/>
            </a:avLst>
          </a:prstGeom>
          <a:solidFill>
            <a:srgbClr val="B6B173"/>
          </a:solidFill>
          <a:ln>
            <a:solidFill>
              <a:srgbClr val="B6B17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978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0F0745E-4D8D-51D9-9517-D23513D90FA6}"/>
              </a:ext>
            </a:extLst>
          </p:cNvPr>
          <p:cNvSpPr/>
          <p:nvPr userDrawn="1"/>
        </p:nvSpPr>
        <p:spPr>
          <a:xfrm>
            <a:off x="0" y="0"/>
            <a:ext cx="952500" cy="6858000"/>
          </a:xfrm>
          <a:prstGeom prst="rect">
            <a:avLst/>
          </a:prstGeom>
          <a:solidFill>
            <a:srgbClr val="25177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5F974B-B5C7-E644-EEDF-954F426C0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1704976" y="3111230"/>
            <a:ext cx="4362451" cy="63553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0" name="Picture 9" descr="A blue and gold logo&#10;&#10;AI-generated content may be incorrect.">
            <a:extLst>
              <a:ext uri="{FF2B5EF4-FFF2-40B4-BE49-F238E27FC236}">
                <a16:creationId xmlns:a16="http://schemas.microsoft.com/office/drawing/2014/main" id="{82BC504F-3DEE-AAC5-68E7-78A8593D59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315" y="6356354"/>
            <a:ext cx="1664971" cy="502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726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0F0745E-4D8D-51D9-9517-D23513D90FA6}"/>
              </a:ext>
            </a:extLst>
          </p:cNvPr>
          <p:cNvSpPr/>
          <p:nvPr userDrawn="1"/>
        </p:nvSpPr>
        <p:spPr>
          <a:xfrm>
            <a:off x="0" y="0"/>
            <a:ext cx="952500" cy="6858000"/>
          </a:xfrm>
          <a:prstGeom prst="rect">
            <a:avLst/>
          </a:prstGeom>
          <a:solidFill>
            <a:srgbClr val="25177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5F974B-B5C7-E644-EEDF-954F426C0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1704976" y="3111230"/>
            <a:ext cx="4362451" cy="63553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0" name="Picture 9" descr="A blue and gold logo&#10;&#10;AI-generated content may be incorrect.">
            <a:extLst>
              <a:ext uri="{FF2B5EF4-FFF2-40B4-BE49-F238E27FC236}">
                <a16:creationId xmlns:a16="http://schemas.microsoft.com/office/drawing/2014/main" id="{82BC504F-3DEE-AAC5-68E7-78A8593D59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315" y="6356354"/>
            <a:ext cx="1664971" cy="502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037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ue and gold logo&#10;&#10;AI-generated content may be incorrect.">
            <a:extLst>
              <a:ext uri="{FF2B5EF4-FFF2-40B4-BE49-F238E27FC236}">
                <a16:creationId xmlns:a16="http://schemas.microsoft.com/office/drawing/2014/main" id="{82BC504F-3DEE-AAC5-68E7-78A8593D59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1315" y="6356354"/>
            <a:ext cx="1664971" cy="502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811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10BEA63F-5810-3567-F15C-F1DC82235ADF}"/>
              </a:ext>
            </a:extLst>
          </p:cNvPr>
          <p:cNvSpPr/>
          <p:nvPr userDrawn="1"/>
        </p:nvSpPr>
        <p:spPr>
          <a:xfrm>
            <a:off x="0" y="1"/>
            <a:ext cx="12192000" cy="974785"/>
          </a:xfrm>
          <a:prstGeom prst="rect">
            <a:avLst/>
          </a:prstGeom>
          <a:solidFill>
            <a:srgbClr val="25177C"/>
          </a:solidFill>
          <a:ln>
            <a:solidFill>
              <a:srgbClr val="25177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C08A0C0-CE4B-D53F-FE78-1A827CA5C5C9}"/>
              </a:ext>
            </a:extLst>
          </p:cNvPr>
          <p:cNvGrpSpPr/>
          <p:nvPr userDrawn="1"/>
        </p:nvGrpSpPr>
        <p:grpSpPr>
          <a:xfrm>
            <a:off x="0" y="6356350"/>
            <a:ext cx="12192000" cy="501650"/>
            <a:chOff x="0" y="5484812"/>
            <a:chExt cx="12192000" cy="50165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42BCDA1-541F-151B-C314-AF4F78E2A6FE}"/>
                </a:ext>
              </a:extLst>
            </p:cNvPr>
            <p:cNvSpPr/>
            <p:nvPr userDrawn="1"/>
          </p:nvSpPr>
          <p:spPr>
            <a:xfrm>
              <a:off x="0" y="5484812"/>
              <a:ext cx="12192000" cy="501650"/>
            </a:xfrm>
            <a:prstGeom prst="rect">
              <a:avLst/>
            </a:prstGeom>
            <a:solidFill>
              <a:srgbClr val="25177C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11" name="Picture 10" descr="A blue sign with white text&#10;&#10;AI-generated content may be incorrect.">
              <a:extLst>
                <a:ext uri="{FF2B5EF4-FFF2-40B4-BE49-F238E27FC236}">
                  <a16:creationId xmlns:a16="http://schemas.microsoft.com/office/drawing/2014/main" id="{2364AA25-29AC-CF61-CD36-028D47FB236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228" t="28176" r="9944" b="33208"/>
            <a:stretch/>
          </p:blipFill>
          <p:spPr>
            <a:xfrm>
              <a:off x="5263551" y="5487759"/>
              <a:ext cx="1664898" cy="495756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A6AA81B-61F3-BBAE-AE9E-56E824FC2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914DB-D09D-1966-4B38-A7F290EC0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597" indent="-228597">
              <a:buFontTx/>
              <a:buChar char="›"/>
              <a:defRPr/>
            </a:lvl1pPr>
            <a:lvl2pPr marL="685788" indent="-228597">
              <a:buFontTx/>
              <a:buChar char="›"/>
              <a:defRPr/>
            </a:lvl2pPr>
            <a:lvl3pPr marL="1142978" indent="-228597">
              <a:buFontTx/>
              <a:buChar char="›"/>
              <a:defRPr/>
            </a:lvl3pPr>
            <a:lvl4pPr marL="1600171" indent="-228597">
              <a:buFontTx/>
              <a:buChar char="›"/>
              <a:defRPr/>
            </a:lvl4pPr>
            <a:lvl5pPr marL="2057363" indent="-228597">
              <a:buFontTx/>
              <a:buChar char="›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8BA19-299A-3F90-0FBD-D624B3541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9E409-8A5D-4AB8-AD67-62F5D73DD2C3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34F8EE-6416-446F-0BEE-E6C48418A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94F38-0DE6-455C-A7ED-92DD466D1E7C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 descr="A blue sign with white text&#10;&#10;AI-generated content may be incorrect.">
            <a:extLst>
              <a:ext uri="{FF2B5EF4-FFF2-40B4-BE49-F238E27FC236}">
                <a16:creationId xmlns:a16="http://schemas.microsoft.com/office/drawing/2014/main" id="{E8E0C77F-2266-C047-A48D-12887FC195D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8" t="28176" r="70156" b="32978"/>
          <a:stretch/>
        </p:blipFill>
        <p:spPr>
          <a:xfrm>
            <a:off x="214545" y="238042"/>
            <a:ext cx="409116" cy="498703"/>
          </a:xfrm>
          <a:prstGeom prst="rect">
            <a:avLst/>
          </a:prstGeom>
          <a:ln>
            <a:solidFill>
              <a:srgbClr val="25177C"/>
            </a:solidFill>
          </a:ln>
        </p:spPr>
      </p:pic>
    </p:spTree>
    <p:extLst>
      <p:ext uri="{BB962C8B-B14F-4D97-AF65-F5344CB8AC3E}">
        <p14:creationId xmlns:p14="http://schemas.microsoft.com/office/powerpoint/2010/main" val="807501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C76F67-50D2-76AF-E80A-9123E37C5E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42208"/>
            <a:ext cx="10515600" cy="49347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E1EE39-0398-D6CA-8558-38F314E434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B389E409-8A5D-4AB8-AD67-62F5D73DD2C3}" type="datetimeFigureOut">
              <a:rPr lang="en-US" smtClean="0"/>
              <a:pPr/>
              <a:t>6/18/2025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D501E4-8CAA-B425-36F0-0BEC75E855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E8894F38-0DE6-455C-A7ED-92DD466D1E7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932F6B-1E6D-759B-4930-0D82F9A4D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9623"/>
            <a:ext cx="10515600" cy="6355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50687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74" r:id="rId3"/>
    <p:sldLayoutId id="2147483675" r:id="rId4"/>
    <p:sldLayoutId id="2147483676" r:id="rId5"/>
    <p:sldLayoutId id="2147483681" r:id="rId6"/>
    <p:sldLayoutId id="2147483683" r:id="rId7"/>
    <p:sldLayoutId id="2147483679" r:id="rId8"/>
    <p:sldLayoutId id="2147483650" r:id="rId9"/>
    <p:sldLayoutId id="2147483677" r:id="rId10"/>
    <p:sldLayoutId id="2147483680" r:id="rId11"/>
    <p:sldLayoutId id="2147483682" r:id="rId12"/>
    <p:sldLayoutId id="2147483651" r:id="rId13"/>
    <p:sldLayoutId id="2147483678" r:id="rId14"/>
    <p:sldLayoutId id="2147483652" r:id="rId15"/>
    <p:sldLayoutId id="2147483653" r:id="rId16"/>
    <p:sldLayoutId id="2147483654" r:id="rId17"/>
    <p:sldLayoutId id="2147483661" r:id="rId18"/>
    <p:sldLayoutId id="2147483655" r:id="rId19"/>
    <p:sldLayoutId id="2147483656" r:id="rId20"/>
    <p:sldLayoutId id="2147483657" r:id="rId21"/>
    <p:sldLayoutId id="2147483658" r:id="rId22"/>
    <p:sldLayoutId id="2147483659" r:id="rId23"/>
  </p:sldLayoutIdLst>
  <p:txStyles>
    <p:titleStyle>
      <a:lvl1pPr algn="ctr" defTabSz="914384" rtl="0" eaLnBrk="1" latinLnBrk="0" hangingPunct="1">
        <a:lnSpc>
          <a:spcPct val="90000"/>
        </a:lnSpc>
        <a:spcBef>
          <a:spcPct val="0"/>
        </a:spcBef>
        <a:buNone/>
        <a:defRPr sz="2800" b="0" i="0" u="none" kern="1200">
          <a:solidFill>
            <a:srgbClr val="25177C"/>
          </a:solidFill>
          <a:latin typeface="Montserrat" panose="00000800000000000000" pitchFamily="50" charset="0"/>
          <a:ea typeface="+mj-ea"/>
          <a:cs typeface="+mj-cs"/>
        </a:defRPr>
      </a:lvl1pPr>
    </p:titleStyle>
    <p:bodyStyle>
      <a:lvl1pPr marL="228597" indent="-228597" algn="l" defTabSz="91438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25177C"/>
          </a:solidFill>
          <a:latin typeface="+mj-lt"/>
          <a:ea typeface="Roboto Cn" pitchFamily="2" charset="0"/>
          <a:cs typeface="+mn-cs"/>
        </a:defRPr>
      </a:lvl1pPr>
      <a:lvl2pPr marL="685788" indent="-228597" algn="l" defTabSz="914384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8" indent="-228597" algn="l" defTabSz="914384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71" indent="-228597" algn="l" defTabSz="914384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63" indent="-228597" algn="l" defTabSz="914384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53" indent="-228597" algn="l" defTabSz="914384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44" indent="-228597" algn="l" defTabSz="914384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37" indent="-228597" algn="l" defTabSz="914384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28" indent="-228597" algn="l" defTabSz="914384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1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4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75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66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58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49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41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33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4ECDB8-F922-6BDC-6067-8C1250120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CE8560-3008-1423-8A12-CD2ED4B941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722E8A-2AD6-5C9E-9B73-6DF5DADB5D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A0B7F6-E788-47D5-A365-C169205541FA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98A67-B495-DFB6-2D73-1B8623AB19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0942A-384C-A499-C377-91F6479837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669037E-7BB7-436B-8266-3901B78F3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875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384" rtl="0" eaLnBrk="1" latinLnBrk="0" hangingPunct="1">
        <a:lnSpc>
          <a:spcPct val="90000"/>
        </a:lnSpc>
        <a:spcBef>
          <a:spcPct val="0"/>
        </a:spcBef>
        <a:buNone/>
        <a:defRPr sz="4401" kern="1200">
          <a:solidFill>
            <a:schemeClr val="tx1"/>
          </a:solidFill>
          <a:latin typeface="Montserrat" panose="00000800000000000000" pitchFamily="50" charset="0"/>
          <a:ea typeface="+mj-ea"/>
          <a:cs typeface="+mj-cs"/>
        </a:defRPr>
      </a:lvl1pPr>
    </p:titleStyle>
    <p:bodyStyle>
      <a:lvl1pPr marL="228597" indent="-228597" algn="l" defTabSz="91438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8" indent="-228597" algn="l" defTabSz="914384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8" indent="-228597" algn="l" defTabSz="914384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71" indent="-228597" algn="l" defTabSz="914384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63" indent="-228597" algn="l" defTabSz="914384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53" indent="-228597" algn="l" defTabSz="914384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44" indent="-228597" algn="l" defTabSz="914384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37" indent="-228597" algn="l" defTabSz="914384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28" indent="-228597" algn="l" defTabSz="914384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1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4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75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66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58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49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41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33" algn="l" defTabSz="9143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EED99B-7EFB-C0D3-E364-C6B65AC109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8494B12-9C08-A5B4-FAB7-0A5266249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Prototyping Matrix</a:t>
            </a:r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B8C3B82C-15AA-BBBE-9ABB-E3724E9D9E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7829825"/>
              </p:ext>
            </p:extLst>
          </p:nvPr>
        </p:nvGraphicFramePr>
        <p:xfrm>
          <a:off x="6175640" y="1247774"/>
          <a:ext cx="5125792" cy="4935540"/>
        </p:xfrm>
        <a:graphic>
          <a:graphicData uri="http://schemas.openxmlformats.org/drawingml/2006/table">
            <a:tbl>
              <a:tblPr/>
              <a:tblGrid>
                <a:gridCol w="167875">
                  <a:extLst>
                    <a:ext uri="{9D8B030D-6E8A-4147-A177-3AD203B41FA5}">
                      <a16:colId xmlns:a16="http://schemas.microsoft.com/office/drawing/2014/main" val="2387436954"/>
                    </a:ext>
                  </a:extLst>
                </a:gridCol>
                <a:gridCol w="167875">
                  <a:extLst>
                    <a:ext uri="{9D8B030D-6E8A-4147-A177-3AD203B41FA5}">
                      <a16:colId xmlns:a16="http://schemas.microsoft.com/office/drawing/2014/main" val="677305453"/>
                    </a:ext>
                  </a:extLst>
                </a:gridCol>
                <a:gridCol w="167875">
                  <a:extLst>
                    <a:ext uri="{9D8B030D-6E8A-4147-A177-3AD203B41FA5}">
                      <a16:colId xmlns:a16="http://schemas.microsoft.com/office/drawing/2014/main" val="784645271"/>
                    </a:ext>
                  </a:extLst>
                </a:gridCol>
                <a:gridCol w="167875">
                  <a:extLst>
                    <a:ext uri="{9D8B030D-6E8A-4147-A177-3AD203B41FA5}">
                      <a16:colId xmlns:a16="http://schemas.microsoft.com/office/drawing/2014/main" val="510357982"/>
                    </a:ext>
                  </a:extLst>
                </a:gridCol>
                <a:gridCol w="167875">
                  <a:extLst>
                    <a:ext uri="{9D8B030D-6E8A-4147-A177-3AD203B41FA5}">
                      <a16:colId xmlns:a16="http://schemas.microsoft.com/office/drawing/2014/main" val="869774112"/>
                    </a:ext>
                  </a:extLst>
                </a:gridCol>
                <a:gridCol w="167875">
                  <a:extLst>
                    <a:ext uri="{9D8B030D-6E8A-4147-A177-3AD203B41FA5}">
                      <a16:colId xmlns:a16="http://schemas.microsoft.com/office/drawing/2014/main" val="3102259928"/>
                    </a:ext>
                  </a:extLst>
                </a:gridCol>
                <a:gridCol w="3279167">
                  <a:extLst>
                    <a:ext uri="{9D8B030D-6E8A-4147-A177-3AD203B41FA5}">
                      <a16:colId xmlns:a16="http://schemas.microsoft.com/office/drawing/2014/main" val="1996567554"/>
                    </a:ext>
                  </a:extLst>
                </a:gridCol>
                <a:gridCol w="167875">
                  <a:extLst>
                    <a:ext uri="{9D8B030D-6E8A-4147-A177-3AD203B41FA5}">
                      <a16:colId xmlns:a16="http://schemas.microsoft.com/office/drawing/2014/main" val="2838166168"/>
                    </a:ext>
                  </a:extLst>
                </a:gridCol>
                <a:gridCol w="167875">
                  <a:extLst>
                    <a:ext uri="{9D8B030D-6E8A-4147-A177-3AD203B41FA5}">
                      <a16:colId xmlns:a16="http://schemas.microsoft.com/office/drawing/2014/main" val="1267272208"/>
                    </a:ext>
                  </a:extLst>
                </a:gridCol>
                <a:gridCol w="167875">
                  <a:extLst>
                    <a:ext uri="{9D8B030D-6E8A-4147-A177-3AD203B41FA5}">
                      <a16:colId xmlns:a16="http://schemas.microsoft.com/office/drawing/2014/main" val="3041690734"/>
                    </a:ext>
                  </a:extLst>
                </a:gridCol>
                <a:gridCol w="167875">
                  <a:extLst>
                    <a:ext uri="{9D8B030D-6E8A-4147-A177-3AD203B41FA5}">
                      <a16:colId xmlns:a16="http://schemas.microsoft.com/office/drawing/2014/main" val="42357345"/>
                    </a:ext>
                  </a:extLst>
                </a:gridCol>
                <a:gridCol w="167875">
                  <a:extLst>
                    <a:ext uri="{9D8B030D-6E8A-4147-A177-3AD203B41FA5}">
                      <a16:colId xmlns:a16="http://schemas.microsoft.com/office/drawing/2014/main" val="2721027377"/>
                    </a:ext>
                  </a:extLst>
                </a:gridCol>
              </a:tblGrid>
              <a:tr h="162280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1" algn="l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Pitching/ Fundraising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638426"/>
                  </a:ext>
                </a:extLst>
              </a:tr>
              <a:tr h="162280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1" algn="l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Functional testing/ proof of concept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0057462"/>
                  </a:ext>
                </a:extLst>
              </a:tr>
              <a:tr h="162280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1" algn="l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Usability studies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7947802"/>
                  </a:ext>
                </a:extLst>
              </a:tr>
              <a:tr h="162280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1" algn="l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Requirements development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92358"/>
                  </a:ext>
                </a:extLst>
              </a:tr>
              <a:tr h="162280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1" algn="l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Feedback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5759389"/>
                  </a:ext>
                </a:extLst>
              </a:tr>
              <a:tr h="167875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1" algn="l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Exploration &amp; Discovery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3758057"/>
                  </a:ext>
                </a:extLst>
              </a:tr>
              <a:tr h="2971395">
                <a:tc>
                  <a:txBody>
                    <a:bodyPr/>
                    <a:lstStyle/>
                    <a:p>
                      <a:pPr lvl="1" algn="l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Full functional w/ industrial design</a:t>
                      </a:r>
                    </a:p>
                  </a:txBody>
                  <a:tcPr marL="0" marR="0" marT="0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1" algn="l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Full functional</a:t>
                      </a:r>
                    </a:p>
                  </a:txBody>
                  <a:tcPr marL="0" marR="0" marT="0" marB="0" vert="vert27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1" algn="l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Functional: core mechanism</a:t>
                      </a:r>
                    </a:p>
                  </a:txBody>
                  <a:tcPr marL="0" marR="0" marT="0" marB="0" vert="vert27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1" algn="l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Modified scale (larger/ smaller)</a:t>
                      </a:r>
                    </a:p>
                  </a:txBody>
                  <a:tcPr marL="0" marR="0" marT="0" marB="0" vert="vert27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1" algn="l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Form factor mock-ups</a:t>
                      </a:r>
                    </a:p>
                  </a:txBody>
                  <a:tcPr marL="0" marR="0" marT="0" marB="0" vert="vert27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1" algn="l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Illustrations/ Wireframes</a:t>
                      </a:r>
                    </a:p>
                  </a:txBody>
                  <a:tcPr marL="0" marR="0" marT="0" marB="0" vert="vert27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1" algn="l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Innovator(s)</a:t>
                      </a:r>
                    </a:p>
                  </a:txBody>
                  <a:tcPr marL="0" marR="0" marT="0" marB="0" vert="vert27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1" algn="l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Development/ Internal Team</a:t>
                      </a:r>
                    </a:p>
                  </a:txBody>
                  <a:tcPr marL="0" marR="0" marT="0" marB="0" vert="vert27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1" algn="l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Funder(s)</a:t>
                      </a:r>
                    </a:p>
                  </a:txBody>
                  <a:tcPr marL="0" marR="0" marT="0" marB="0" vert="vert27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1" algn="l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Partners/ Collaborators</a:t>
                      </a:r>
                    </a:p>
                  </a:txBody>
                  <a:tcPr marL="0" marR="0" marT="0" marB="0" vert="vert27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1" algn="l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Users/ Customers</a:t>
                      </a:r>
                    </a:p>
                  </a:txBody>
                  <a:tcPr marL="0" marR="0" marT="0" marB="0" vert="vert27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4870223"/>
                  </a:ext>
                </a:extLst>
              </a:tr>
              <a:tr h="167875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191" lvl="1" algn="l" defTabSz="914384" rtl="0" eaLnBrk="1" fontAlgn="b" latinLnBrk="0" hangingPunct="1">
                        <a:buNone/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Concept #1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5511995"/>
                  </a:ext>
                </a:extLst>
              </a:tr>
              <a:tr h="162280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191" lvl="1" algn="l" defTabSz="914384" rtl="0" eaLnBrk="1" fontAlgn="b" latinLnBrk="0" hangingPunct="1">
                        <a:buNone/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Concept #2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3508736"/>
                  </a:ext>
                </a:extLst>
              </a:tr>
              <a:tr h="162280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191" lvl="1" algn="l" defTabSz="914384" rtl="0" eaLnBrk="1" fontAlgn="b" latinLnBrk="0" hangingPunct="1">
                        <a:buNone/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Alpha #1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186603"/>
                  </a:ext>
                </a:extLst>
              </a:tr>
              <a:tr h="162280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191" lvl="1" algn="l" defTabSz="914384" rtl="0" eaLnBrk="1" fontAlgn="b" latinLnBrk="0" hangingPunct="1">
                        <a:buNone/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Alpha #2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5120761"/>
                  </a:ext>
                </a:extLst>
              </a:tr>
              <a:tr h="162280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457191" lvl="1" algn="l" defTabSz="914384" rtl="0" eaLnBrk="1" fontAlgn="b" latinLnBrk="0" hangingPunct="1">
                        <a:buNone/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</a:rPr>
                        <a:t>Beta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0259843"/>
                  </a:ext>
                </a:extLst>
              </a:tr>
              <a:tr h="167875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1" algn="l" fontAlgn="b">
                        <a:buNone/>
                      </a:pP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5651049"/>
                  </a:ext>
                </a:extLst>
              </a:tr>
            </a:tbl>
          </a:graphicData>
        </a:graphic>
      </p:graphicFrame>
      <p:sp>
        <p:nvSpPr>
          <p:cNvPr id="45" name="Rectangle 44">
            <a:extLst>
              <a:ext uri="{FF2B5EF4-FFF2-40B4-BE49-F238E27FC236}">
                <a16:creationId xmlns:a16="http://schemas.microsoft.com/office/drawing/2014/main" id="{9326BAF6-1DB5-45DF-1A6A-6CE37182BD7E}"/>
              </a:ext>
            </a:extLst>
          </p:cNvPr>
          <p:cNvSpPr/>
          <p:nvPr/>
        </p:nvSpPr>
        <p:spPr>
          <a:xfrm>
            <a:off x="8205724" y="4566445"/>
            <a:ext cx="1308100" cy="488950"/>
          </a:xfrm>
          <a:prstGeom prst="rect">
            <a:avLst/>
          </a:prstGeom>
          <a:noFill/>
          <a:ln>
            <a:solidFill>
              <a:srgbClr val="25177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Iteration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FB02BF0-8EFC-0245-BEE8-C14FA0EE3139}"/>
              </a:ext>
            </a:extLst>
          </p:cNvPr>
          <p:cNvSpPr/>
          <p:nvPr/>
        </p:nvSpPr>
        <p:spPr>
          <a:xfrm>
            <a:off x="8205724" y="2402285"/>
            <a:ext cx="1308100" cy="488950"/>
          </a:xfrm>
          <a:prstGeom prst="rect">
            <a:avLst/>
          </a:prstGeom>
          <a:noFill/>
          <a:ln>
            <a:solidFill>
              <a:srgbClr val="25177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Purpose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F7F2CB67-49C2-B5BB-E45A-5BA15D908C3A}"/>
              </a:ext>
            </a:extLst>
          </p:cNvPr>
          <p:cNvSpPr/>
          <p:nvPr/>
        </p:nvSpPr>
        <p:spPr>
          <a:xfrm rot="16200000">
            <a:off x="6966515" y="3432970"/>
            <a:ext cx="1308100" cy="488950"/>
          </a:xfrm>
          <a:prstGeom prst="rect">
            <a:avLst/>
          </a:prstGeom>
          <a:noFill/>
          <a:ln>
            <a:solidFill>
              <a:srgbClr val="25177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Type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036F2EF5-7451-5E98-8917-87AC919F1E97}"/>
              </a:ext>
            </a:extLst>
          </p:cNvPr>
          <p:cNvSpPr/>
          <p:nvPr/>
        </p:nvSpPr>
        <p:spPr>
          <a:xfrm rot="16200000">
            <a:off x="9402699" y="3432969"/>
            <a:ext cx="1308100" cy="488950"/>
          </a:xfrm>
          <a:prstGeom prst="rect">
            <a:avLst/>
          </a:prstGeom>
          <a:noFill/>
          <a:ln>
            <a:solidFill>
              <a:srgbClr val="25177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Stakeholders</a:t>
            </a:r>
          </a:p>
        </p:txBody>
      </p:sp>
      <p:graphicFrame>
        <p:nvGraphicFramePr>
          <p:cNvPr id="52" name="Table 51">
            <a:extLst>
              <a:ext uri="{FF2B5EF4-FFF2-40B4-BE49-F238E27FC236}">
                <a16:creationId xmlns:a16="http://schemas.microsoft.com/office/drawing/2014/main" id="{9F6BAB27-2836-F779-644A-AAF9AECC1A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081454"/>
              </p:ext>
            </p:extLst>
          </p:nvPr>
        </p:nvGraphicFramePr>
        <p:xfrm>
          <a:off x="6175640" y="268499"/>
          <a:ext cx="4286422" cy="979275"/>
        </p:xfrm>
        <a:graphic>
          <a:graphicData uri="http://schemas.openxmlformats.org/drawingml/2006/table">
            <a:tbl>
              <a:tblPr/>
              <a:tblGrid>
                <a:gridCol w="167876">
                  <a:extLst>
                    <a:ext uri="{9D8B030D-6E8A-4147-A177-3AD203B41FA5}">
                      <a16:colId xmlns:a16="http://schemas.microsoft.com/office/drawing/2014/main" val="2302309511"/>
                    </a:ext>
                  </a:extLst>
                </a:gridCol>
                <a:gridCol w="167876">
                  <a:extLst>
                    <a:ext uri="{9D8B030D-6E8A-4147-A177-3AD203B41FA5}">
                      <a16:colId xmlns:a16="http://schemas.microsoft.com/office/drawing/2014/main" val="2611549108"/>
                    </a:ext>
                  </a:extLst>
                </a:gridCol>
                <a:gridCol w="167876">
                  <a:extLst>
                    <a:ext uri="{9D8B030D-6E8A-4147-A177-3AD203B41FA5}">
                      <a16:colId xmlns:a16="http://schemas.microsoft.com/office/drawing/2014/main" val="618533055"/>
                    </a:ext>
                  </a:extLst>
                </a:gridCol>
                <a:gridCol w="167876">
                  <a:extLst>
                    <a:ext uri="{9D8B030D-6E8A-4147-A177-3AD203B41FA5}">
                      <a16:colId xmlns:a16="http://schemas.microsoft.com/office/drawing/2014/main" val="1383273719"/>
                    </a:ext>
                  </a:extLst>
                </a:gridCol>
                <a:gridCol w="167876">
                  <a:extLst>
                    <a:ext uri="{9D8B030D-6E8A-4147-A177-3AD203B41FA5}">
                      <a16:colId xmlns:a16="http://schemas.microsoft.com/office/drawing/2014/main" val="2129144167"/>
                    </a:ext>
                  </a:extLst>
                </a:gridCol>
                <a:gridCol w="167876">
                  <a:extLst>
                    <a:ext uri="{9D8B030D-6E8A-4147-A177-3AD203B41FA5}">
                      <a16:colId xmlns:a16="http://schemas.microsoft.com/office/drawing/2014/main" val="3268977209"/>
                    </a:ext>
                  </a:extLst>
                </a:gridCol>
                <a:gridCol w="3279166">
                  <a:extLst>
                    <a:ext uri="{9D8B030D-6E8A-4147-A177-3AD203B41FA5}">
                      <a16:colId xmlns:a16="http://schemas.microsoft.com/office/drawing/2014/main" val="976116777"/>
                    </a:ext>
                  </a:extLst>
                </a:gridCol>
              </a:tblGrid>
              <a:tr h="162280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B173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B173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B173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B173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B173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B173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Laser Cutting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B173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32710"/>
                  </a:ext>
                </a:extLst>
              </a:tr>
              <a:tr h="162280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B173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B173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B173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B173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B173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B173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CNC Machining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B173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0661519"/>
                  </a:ext>
                </a:extLst>
              </a:tr>
              <a:tr h="162280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B173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B173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B173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B173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B173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B173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Injection Molding/ Tools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B173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41254"/>
                  </a:ext>
                </a:extLst>
              </a:tr>
              <a:tr h="162280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B173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B173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B173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B173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B173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B173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Additive Manufacturing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B173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565580"/>
                  </a:ext>
                </a:extLst>
              </a:tr>
              <a:tr h="162280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B173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B173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B173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B173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B173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B173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Industrial Designer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B173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699647"/>
                  </a:ext>
                </a:extLst>
              </a:tr>
              <a:tr h="167875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B173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B173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1" i="0" u="none" strike="noStrike" dirty="0">
                          <a:solidFill>
                            <a:srgbClr val="25177C"/>
                          </a:solidFill>
                          <a:effectLst/>
                          <a:latin typeface="Aptos Narrow" panose="020B0004020202020204" pitchFamily="34" charset="0"/>
                        </a:rPr>
                        <a:t>X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B173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B173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B173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1" i="0" u="none" strike="noStrike" dirty="0">
                        <a:solidFill>
                          <a:srgbClr val="25177C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B173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OTS Components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B173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591263"/>
                  </a:ext>
                </a:extLst>
              </a:tr>
            </a:tbl>
          </a:graphicData>
        </a:graphic>
      </p:graphicFrame>
      <p:graphicFrame>
        <p:nvGraphicFramePr>
          <p:cNvPr id="53" name="Table 52">
            <a:extLst>
              <a:ext uri="{FF2B5EF4-FFF2-40B4-BE49-F238E27FC236}">
                <a16:creationId xmlns:a16="http://schemas.microsoft.com/office/drawing/2014/main" id="{636E6227-03E1-F5CA-9760-895079BAB1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447861"/>
              </p:ext>
            </p:extLst>
          </p:nvPr>
        </p:nvGraphicFramePr>
        <p:xfrm>
          <a:off x="10462055" y="262904"/>
          <a:ext cx="839376" cy="984870"/>
        </p:xfrm>
        <a:graphic>
          <a:graphicData uri="http://schemas.openxmlformats.org/drawingml/2006/table">
            <a:tbl>
              <a:tblPr/>
              <a:tblGrid>
                <a:gridCol w="839376">
                  <a:extLst>
                    <a:ext uri="{9D8B030D-6E8A-4147-A177-3AD203B41FA5}">
                      <a16:colId xmlns:a16="http://schemas.microsoft.com/office/drawing/2014/main" val="2072823844"/>
                    </a:ext>
                  </a:extLst>
                </a:gridCol>
              </a:tblGrid>
              <a:tr h="984870"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Resources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B173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093409"/>
                  </a:ext>
                </a:extLst>
              </a:tr>
            </a:tbl>
          </a:graphicData>
        </a:graphic>
      </p:graphicFrame>
      <p:graphicFrame>
        <p:nvGraphicFramePr>
          <p:cNvPr id="55" name="Table 54">
            <a:extLst>
              <a:ext uri="{FF2B5EF4-FFF2-40B4-BE49-F238E27FC236}">
                <a16:creationId xmlns:a16="http://schemas.microsoft.com/office/drawing/2014/main" id="{B066B06F-628A-397F-16DD-24DC36ED45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515706"/>
              </p:ext>
            </p:extLst>
          </p:nvPr>
        </p:nvGraphicFramePr>
        <p:xfrm>
          <a:off x="1748791" y="465512"/>
          <a:ext cx="3587480" cy="1859280"/>
        </p:xfrm>
        <a:graphic>
          <a:graphicData uri="http://schemas.openxmlformats.org/drawingml/2006/table">
            <a:tbl>
              <a:tblPr/>
              <a:tblGrid>
                <a:gridCol w="3587480">
                  <a:extLst>
                    <a:ext uri="{9D8B030D-6E8A-4147-A177-3AD203B41FA5}">
                      <a16:colId xmlns:a16="http://schemas.microsoft.com/office/drawing/2014/main" val="464967629"/>
                    </a:ext>
                  </a:extLst>
                </a:gridCol>
              </a:tblGrid>
              <a:tr h="18592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25177C"/>
                          </a:solidFill>
                        </a:rPr>
                        <a:t>Project/ Problem</a:t>
                      </a:r>
                      <a:endParaRPr lang="en-US" sz="1200" dirty="0">
                        <a:solidFill>
                          <a:srgbClr val="25177C"/>
                        </a:solidFill>
                      </a:endParaRPr>
                    </a:p>
                    <a:p>
                      <a:pPr algn="ctr"/>
                      <a:endParaRPr lang="en-US" sz="1200" dirty="0"/>
                    </a:p>
                    <a:p>
                      <a:pPr marL="171450" indent="-171450" algn="l">
                        <a:buFont typeface="Aptos" panose="020B0004020202020204" pitchFamily="34" charset="0"/>
                        <a:buChar char="›"/>
                      </a:pPr>
                      <a:r>
                        <a:rPr lang="en-US" sz="1200" dirty="0"/>
                        <a:t>What is the condition, disease state, etc.?</a:t>
                      </a:r>
                    </a:p>
                    <a:p>
                      <a:pPr marL="171450" indent="-171450" algn="l">
                        <a:buFont typeface="Aptos" panose="020B0004020202020204" pitchFamily="34" charset="0"/>
                        <a:buChar char="›"/>
                      </a:pPr>
                      <a:r>
                        <a:rPr lang="en-US" sz="1200" dirty="0"/>
                        <a:t>Who are the users of the prospective device?</a:t>
                      </a:r>
                    </a:p>
                    <a:p>
                      <a:pPr marL="171450" indent="-171450" algn="l">
                        <a:buFont typeface="Aptos" panose="020B0004020202020204" pitchFamily="34" charset="0"/>
                        <a:buChar char="›"/>
                      </a:pPr>
                      <a:endParaRPr lang="en-US" sz="12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989687"/>
                  </a:ext>
                </a:extLst>
              </a:tr>
            </a:tbl>
          </a:graphicData>
        </a:graphic>
      </p:graphicFrame>
      <p:graphicFrame>
        <p:nvGraphicFramePr>
          <p:cNvPr id="56" name="Table 55">
            <a:extLst>
              <a:ext uri="{FF2B5EF4-FFF2-40B4-BE49-F238E27FC236}">
                <a16:creationId xmlns:a16="http://schemas.microsoft.com/office/drawing/2014/main" id="{DDA6F076-CD06-4EA9-2E32-4CCC0CF2D6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528465"/>
              </p:ext>
            </p:extLst>
          </p:nvPr>
        </p:nvGraphicFramePr>
        <p:xfrm>
          <a:off x="1748791" y="2327678"/>
          <a:ext cx="3587480" cy="1859280"/>
        </p:xfrm>
        <a:graphic>
          <a:graphicData uri="http://schemas.openxmlformats.org/drawingml/2006/table">
            <a:tbl>
              <a:tblPr/>
              <a:tblGrid>
                <a:gridCol w="3587480">
                  <a:extLst>
                    <a:ext uri="{9D8B030D-6E8A-4147-A177-3AD203B41FA5}">
                      <a16:colId xmlns:a16="http://schemas.microsoft.com/office/drawing/2014/main" val="464967629"/>
                    </a:ext>
                  </a:extLst>
                </a:gridCol>
              </a:tblGrid>
              <a:tr h="18592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25177C"/>
                          </a:solidFill>
                        </a:rPr>
                        <a:t>Device/ Solution</a:t>
                      </a:r>
                      <a:endParaRPr lang="en-US" sz="1200" dirty="0">
                        <a:solidFill>
                          <a:srgbClr val="25177C"/>
                        </a:solidFill>
                      </a:endParaRPr>
                    </a:p>
                    <a:p>
                      <a:pPr algn="ctr"/>
                      <a:endParaRPr lang="en-US" sz="1200" dirty="0"/>
                    </a:p>
                    <a:p>
                      <a:pPr marL="171450" indent="-171450" algn="l">
                        <a:buFont typeface="Aptos" panose="020B0004020202020204" pitchFamily="34" charset="0"/>
                        <a:buChar char="›"/>
                      </a:pPr>
                      <a:r>
                        <a:rPr lang="en-US" sz="1200" dirty="0"/>
                        <a:t>What is/ are the core mechanisms of action?</a:t>
                      </a:r>
                    </a:p>
                    <a:p>
                      <a:pPr marL="171450" indent="-171450" algn="l">
                        <a:buFont typeface="Aptos" panose="020B0004020202020204" pitchFamily="34" charset="0"/>
                        <a:buChar char="›"/>
                      </a:pPr>
                      <a:r>
                        <a:rPr lang="en-US" sz="1200" dirty="0"/>
                        <a:t>What is/ are the principles of operation?</a:t>
                      </a:r>
                    </a:p>
                    <a:p>
                      <a:pPr marL="171450" indent="-171450" algn="l">
                        <a:buFont typeface="Aptos" panose="020B0004020202020204" pitchFamily="34" charset="0"/>
                        <a:buChar char="›"/>
                      </a:pPr>
                      <a:r>
                        <a:rPr lang="en-US" sz="1200" dirty="0"/>
                        <a:t>What is/ are the use cases?</a:t>
                      </a:r>
                    </a:p>
                    <a:p>
                      <a:pPr marL="171450" indent="-171450" algn="l">
                        <a:buFont typeface="Aptos" panose="020B0004020202020204" pitchFamily="34" charset="0"/>
                        <a:buChar char="›"/>
                      </a:pPr>
                      <a:endParaRPr lang="en-US" sz="12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989687"/>
                  </a:ext>
                </a:extLst>
              </a:tr>
            </a:tbl>
          </a:graphicData>
        </a:graphic>
      </p:graphicFrame>
      <p:graphicFrame>
        <p:nvGraphicFramePr>
          <p:cNvPr id="57" name="Table 56">
            <a:extLst>
              <a:ext uri="{FF2B5EF4-FFF2-40B4-BE49-F238E27FC236}">
                <a16:creationId xmlns:a16="http://schemas.microsoft.com/office/drawing/2014/main" id="{D9B4C718-201D-4783-8E17-F6DAD8E484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99712"/>
              </p:ext>
            </p:extLst>
          </p:nvPr>
        </p:nvGraphicFramePr>
        <p:xfrm>
          <a:off x="1748791" y="4186958"/>
          <a:ext cx="3587480" cy="1859280"/>
        </p:xfrm>
        <a:graphic>
          <a:graphicData uri="http://schemas.openxmlformats.org/drawingml/2006/table">
            <a:tbl>
              <a:tblPr/>
              <a:tblGrid>
                <a:gridCol w="3587480">
                  <a:extLst>
                    <a:ext uri="{9D8B030D-6E8A-4147-A177-3AD203B41FA5}">
                      <a16:colId xmlns:a16="http://schemas.microsoft.com/office/drawing/2014/main" val="464967629"/>
                    </a:ext>
                  </a:extLst>
                </a:gridCol>
              </a:tblGrid>
              <a:tr h="18592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25177C"/>
                          </a:solidFill>
                        </a:rPr>
                        <a:t>Assumptions/ Risks</a:t>
                      </a:r>
                      <a:endParaRPr lang="en-US" sz="1200" dirty="0">
                        <a:solidFill>
                          <a:srgbClr val="25177C"/>
                        </a:solidFill>
                      </a:endParaRPr>
                    </a:p>
                    <a:p>
                      <a:pPr algn="ctr"/>
                      <a:endParaRPr lang="en-US" sz="1200" dirty="0"/>
                    </a:p>
                    <a:p>
                      <a:pPr marL="171450" indent="-171450" algn="l">
                        <a:buFont typeface="Aptos" panose="020B0004020202020204" pitchFamily="34" charset="0"/>
                        <a:buChar char="›"/>
                      </a:pPr>
                      <a:r>
                        <a:rPr lang="en-US" sz="1200" dirty="0"/>
                        <a:t>What assumptions need to be validated in prototyping?</a:t>
                      </a:r>
                    </a:p>
                    <a:p>
                      <a:pPr marL="171450" indent="-171450" algn="l">
                        <a:buFont typeface="Aptos" panose="020B0004020202020204" pitchFamily="34" charset="0"/>
                        <a:buChar char="›"/>
                      </a:pPr>
                      <a:r>
                        <a:rPr lang="en-US" sz="1200" dirty="0"/>
                        <a:t>What are the risks to prototyping (technology, access to facilities, budget, etc.)?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989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463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11380</TotalTime>
  <Words>248</Words>
  <Application>Microsoft Office PowerPoint</Application>
  <PresentationFormat>Widescreen</PresentationFormat>
  <Paragraphs>120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Aptos Narrow</vt:lpstr>
      <vt:lpstr>Arial</vt:lpstr>
      <vt:lpstr>Montserrat</vt:lpstr>
      <vt:lpstr>Office Theme</vt:lpstr>
      <vt:lpstr>Custom Design</vt:lpstr>
      <vt:lpstr>Prototyping Matrix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Mark Torres</dc:creator>
  <cp:lastModifiedBy>Mark Torres</cp:lastModifiedBy>
  <cp:revision>5</cp:revision>
  <cp:lastPrinted>2025-04-22T19:53:20Z</cp:lastPrinted>
  <dcterms:created xsi:type="dcterms:W3CDTF">2025-04-21T18:36:26Z</dcterms:created>
  <dcterms:modified xsi:type="dcterms:W3CDTF">2025-06-18T16:16:07Z</dcterms:modified>
</cp:coreProperties>
</file>